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5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6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7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8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9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Ex10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Ex11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charts/chartEx12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Ex13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Ex14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charts/chartEx15.xml" ContentType="application/vnd.ms-office.chartex+xml"/>
  <Override PartName="/ppt/charts/style15.xml" ContentType="application/vnd.ms-office.chartstyle+xml"/>
  <Override PartName="/ppt/charts/colors15.xml" ContentType="application/vnd.ms-office.chartcolorstyle+xml"/>
  <Override PartName="/ppt/charts/chartEx16.xml" ContentType="application/vnd.ms-office.chartex+xml"/>
  <Override PartName="/ppt/charts/style16.xml" ContentType="application/vnd.ms-office.chartstyle+xml"/>
  <Override PartName="/ppt/charts/colors16.xml" ContentType="application/vnd.ms-office.chartcolorstyle+xml"/>
  <Override PartName="/ppt/charts/chartEx17.xml" ContentType="application/vnd.ms-office.chartex+xml"/>
  <Override PartName="/ppt/charts/style17.xml" ContentType="application/vnd.ms-office.chartstyle+xml"/>
  <Override PartName="/ppt/charts/colors17.xml" ContentType="application/vnd.ms-office.chartcolorstyle+xml"/>
  <Override PartName="/ppt/charts/chartEx18.xml" ContentType="application/vnd.ms-office.chartex+xml"/>
  <Override PartName="/ppt/charts/style18.xml" ContentType="application/vnd.ms-office.chartstyle+xml"/>
  <Override PartName="/ppt/charts/colors18.xml" ContentType="application/vnd.ms-office.chartcolorstyle+xml"/>
  <Override PartName="/ppt/charts/chartEx19.xml" ContentType="application/vnd.ms-office.chartex+xml"/>
  <Override PartName="/ppt/charts/style19.xml" ContentType="application/vnd.ms-office.chartstyle+xml"/>
  <Override PartName="/ppt/charts/colors19.xml" ContentType="application/vnd.ms-office.chartcolorstyle+xml"/>
  <Override PartName="/ppt/charts/chartEx20.xml" ContentType="application/vnd.ms-office.chartex+xml"/>
  <Override PartName="/ppt/charts/style20.xml" ContentType="application/vnd.ms-office.chartstyle+xml"/>
  <Override PartName="/ppt/charts/colors20.xml" ContentType="application/vnd.ms-office.chartcolorstyle+xml"/>
  <Override PartName="/ppt/charts/chartEx21.xml" ContentType="application/vnd.ms-office.chartex+xml"/>
  <Override PartName="/ppt/charts/style21.xml" ContentType="application/vnd.ms-office.chartstyle+xml"/>
  <Override PartName="/ppt/charts/colors21.xml" ContentType="application/vnd.ms-office.chartcolorstyle+xml"/>
  <Override PartName="/ppt/charts/chartEx22.xml" ContentType="application/vnd.ms-office.chartex+xml"/>
  <Override PartName="/ppt/charts/style22.xml" ContentType="application/vnd.ms-office.chartstyle+xml"/>
  <Override PartName="/ppt/charts/colors22.xml" ContentType="application/vnd.ms-office.chartcolorstyle+xml"/>
  <Override PartName="/ppt/charts/chartEx23.xml" ContentType="application/vnd.ms-office.chartex+xml"/>
  <Override PartName="/ppt/charts/style23.xml" ContentType="application/vnd.ms-office.chartstyle+xml"/>
  <Override PartName="/ppt/charts/colors23.xml" ContentType="application/vnd.ms-office.chartcolorstyle+xml"/>
  <Override PartName="/ppt/charts/chartEx24.xml" ContentType="application/vnd.ms-office.chartex+xml"/>
  <Override PartName="/ppt/charts/style24.xml" ContentType="application/vnd.ms-office.chartstyle+xml"/>
  <Override PartName="/ppt/charts/colors24.xml" ContentType="application/vnd.ms-office.chartcolorstyle+xml"/>
  <Override PartName="/ppt/charts/chartEx25.xml" ContentType="application/vnd.ms-office.chartex+xml"/>
  <Override PartName="/ppt/charts/style25.xml" ContentType="application/vnd.ms-office.chartstyle+xml"/>
  <Override PartName="/ppt/charts/colors25.xml" ContentType="application/vnd.ms-office.chartcolorstyle+xml"/>
  <Override PartName="/ppt/charts/chartEx26.xml" ContentType="application/vnd.ms-office.chartex+xml"/>
  <Override PartName="/ppt/charts/style26.xml" ContentType="application/vnd.ms-office.chartstyle+xml"/>
  <Override PartName="/ppt/charts/colors26.xml" ContentType="application/vnd.ms-office.chartcolorstyle+xml"/>
  <Override PartName="/ppt/charts/chartEx27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28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charts/chartEx29.xml" ContentType="application/vnd.ms-office.chartex+xml"/>
  <Override PartName="/ppt/charts/style29.xml" ContentType="application/vnd.ms-office.chartstyle+xml"/>
  <Override PartName="/ppt/charts/colors29.xml" ContentType="application/vnd.ms-office.chartcolorstyle+xml"/>
  <Override PartName="/ppt/charts/chartEx30.xml" ContentType="application/vnd.ms-office.chartex+xml"/>
  <Override PartName="/ppt/charts/style30.xml" ContentType="application/vnd.ms-office.chartstyle+xml"/>
  <Override PartName="/ppt/charts/colors30.xml" ContentType="application/vnd.ms-office.chartcolorstyle+xml"/>
  <Override PartName="/ppt/charts/chartEx31.xml" ContentType="application/vnd.ms-office.chartex+xml"/>
  <Override PartName="/ppt/charts/style31.xml" ContentType="application/vnd.ms-office.chartstyle+xml"/>
  <Override PartName="/ppt/charts/colors31.xml" ContentType="application/vnd.ms-office.chartcolorstyle+xml"/>
  <Override PartName="/ppt/charts/chartEx32.xml" ContentType="application/vnd.ms-office.chartex+xml"/>
  <Override PartName="/ppt/charts/style32.xml" ContentType="application/vnd.ms-office.chartstyle+xml"/>
  <Override PartName="/ppt/charts/colors32.xml" ContentType="application/vnd.ms-office.chartcolorstyle+xml"/>
  <Override PartName="/ppt/charts/chartEx33.xml" ContentType="application/vnd.ms-office.chartex+xml"/>
  <Override PartName="/ppt/charts/style33.xml" ContentType="application/vnd.ms-office.chartstyle+xml"/>
  <Override PartName="/ppt/charts/colors33.xml" ContentType="application/vnd.ms-office.chartcolorstyle+xml"/>
  <Override PartName="/ppt/charts/chartEx34.xml" ContentType="application/vnd.ms-office.chartex+xml"/>
  <Override PartName="/ppt/charts/style34.xml" ContentType="application/vnd.ms-office.chartstyle+xml"/>
  <Override PartName="/ppt/charts/colors34.xml" ContentType="application/vnd.ms-office.chartcolorstyle+xml"/>
  <Override PartName="/ppt/charts/chartEx35.xml" ContentType="application/vnd.ms-office.chartex+xml"/>
  <Override PartName="/ppt/charts/style35.xml" ContentType="application/vnd.ms-office.chartstyle+xml"/>
  <Override PartName="/ppt/charts/colors35.xml" ContentType="application/vnd.ms-office.chartcolorstyle+xml"/>
  <Override PartName="/ppt/charts/chartEx36.xml" ContentType="application/vnd.ms-office.chartex+xml"/>
  <Override PartName="/ppt/charts/style36.xml" ContentType="application/vnd.ms-office.chartstyle+xml"/>
  <Override PartName="/ppt/charts/colors36.xml" ContentType="application/vnd.ms-office.chartcolorstyle+xml"/>
  <Override PartName="/ppt/charts/chartEx37.xml" ContentType="application/vnd.ms-office.chartex+xml"/>
  <Override PartName="/ppt/charts/style37.xml" ContentType="application/vnd.ms-office.chartstyle+xml"/>
  <Override PartName="/ppt/charts/colors37.xml" ContentType="application/vnd.ms-office.chartcolorstyle+xml"/>
  <Override PartName="/ppt/charts/chartEx38.xml" ContentType="application/vnd.ms-office.chartex+xml"/>
  <Override PartName="/ppt/charts/style38.xml" ContentType="application/vnd.ms-office.chartstyle+xml"/>
  <Override PartName="/ppt/charts/colors3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2" r:id="rId5"/>
    <p:sldId id="428" r:id="rId6"/>
    <p:sldId id="429" r:id="rId7"/>
    <p:sldId id="430" r:id="rId8"/>
    <p:sldId id="260" r:id="rId9"/>
    <p:sldId id="265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0" r:id="rId22"/>
    <p:sldId id="275" r:id="rId23"/>
    <p:sldId id="276" r:id="rId24"/>
    <p:sldId id="284" r:id="rId25"/>
    <p:sldId id="286" r:id="rId26"/>
    <p:sldId id="278" r:id="rId27"/>
    <p:sldId id="285" r:id="rId28"/>
    <p:sldId id="282" r:id="rId29"/>
    <p:sldId id="287" r:id="rId30"/>
    <p:sldId id="288" r:id="rId31"/>
    <p:sldId id="289" r:id="rId32"/>
    <p:sldId id="290" r:id="rId33"/>
    <p:sldId id="291" r:id="rId34"/>
    <p:sldId id="436" r:id="rId35"/>
    <p:sldId id="437" r:id="rId36"/>
    <p:sldId id="438" r:id="rId37"/>
    <p:sldId id="439" r:id="rId38"/>
    <p:sldId id="292" r:id="rId39"/>
    <p:sldId id="431" r:id="rId40"/>
    <p:sldId id="433" r:id="rId41"/>
    <p:sldId id="432" r:id="rId42"/>
    <p:sldId id="293" r:id="rId43"/>
    <p:sldId id="294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441" r:id="rId78"/>
    <p:sldId id="440" r:id="rId79"/>
    <p:sldId id="442" r:id="rId80"/>
    <p:sldId id="329" r:id="rId81"/>
    <p:sldId id="435" r:id="rId82"/>
    <p:sldId id="434" r:id="rId83"/>
    <p:sldId id="25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443" r:id="rId127"/>
    <p:sldId id="444" r:id="rId128"/>
    <p:sldId id="445" r:id="rId129"/>
    <p:sldId id="372" r:id="rId130"/>
    <p:sldId id="373" r:id="rId131"/>
    <p:sldId id="374" r:id="rId132"/>
    <p:sldId id="375" r:id="rId133"/>
    <p:sldId id="376" r:id="rId134"/>
    <p:sldId id="377" r:id="rId135"/>
    <p:sldId id="378" r:id="rId136"/>
    <p:sldId id="379" r:id="rId137"/>
    <p:sldId id="380" r:id="rId138"/>
    <p:sldId id="381" r:id="rId139"/>
    <p:sldId id="382" r:id="rId140"/>
    <p:sldId id="383" r:id="rId141"/>
    <p:sldId id="384" r:id="rId142"/>
    <p:sldId id="385" r:id="rId143"/>
    <p:sldId id="407" r:id="rId144"/>
    <p:sldId id="408" r:id="rId145"/>
    <p:sldId id="409" r:id="rId146"/>
    <p:sldId id="386" r:id="rId147"/>
    <p:sldId id="387" r:id="rId148"/>
    <p:sldId id="389" r:id="rId149"/>
    <p:sldId id="388" r:id="rId150"/>
    <p:sldId id="390" r:id="rId151"/>
    <p:sldId id="391" r:id="rId152"/>
    <p:sldId id="393" r:id="rId153"/>
    <p:sldId id="394" r:id="rId154"/>
    <p:sldId id="395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2" r:id="rId166"/>
    <p:sldId id="423" r:id="rId167"/>
    <p:sldId id="424" r:id="rId168"/>
    <p:sldId id="425" r:id="rId169"/>
    <p:sldId id="426" r:id="rId170"/>
    <p:sldId id="427" r:id="rId171"/>
    <p:sldId id="421" r:id="rId1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F54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9.xlsx"/></Relationships>
</file>

<file path=ppt/charts/_rels/chartEx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Microsoft_Excel_Worksheet10.xlsx"/></Relationships>
</file>

<file path=ppt/charts/_rels/chartEx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Microsoft_Excel_Worksheet11.xlsx"/></Relationships>
</file>

<file path=ppt/charts/_rels/chartEx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Microsoft_Excel_Worksheet12.xlsx"/></Relationships>
</file>

<file path=ppt/charts/_rels/chartEx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Microsoft_Excel_Worksheet13.xlsx"/></Relationships>
</file>

<file path=ppt/charts/_rels/chartEx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Microsoft_Excel_Worksheet14.xlsx"/></Relationships>
</file>

<file path=ppt/charts/_rels/chartEx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Microsoft_Excel_Worksheet15.xlsx"/></Relationships>
</file>

<file path=ppt/charts/_rels/chartEx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Microsoft_Excel_Worksheet16.xlsx"/></Relationships>
</file>

<file path=ppt/charts/_rels/chartEx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Microsoft_Excel_Worksheet17.xlsx"/></Relationships>
</file>

<file path=ppt/charts/_rels/chartEx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Microsoft_Excel_Worksheet18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Microsoft_Excel_Worksheet19.xlsx"/></Relationships>
</file>

<file path=ppt/charts/_rels/chartEx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Microsoft_Excel_Worksheet20.xlsx"/></Relationships>
</file>

<file path=ppt/charts/_rels/chartEx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Microsoft_Excel_Worksheet21.xlsx"/></Relationships>
</file>

<file path=ppt/charts/_rels/chartEx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package" Target="../embeddings/Microsoft_Excel_Worksheet22.xlsx"/></Relationships>
</file>

<file path=ppt/charts/_rels/chartEx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Microsoft_Excel_Worksheet23.xlsx"/></Relationships>
</file>

<file path=ppt/charts/_rels/chartEx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Microsoft_Excel_Worksheet24.xlsx"/></Relationships>
</file>

<file path=ppt/charts/_rels/chartEx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Microsoft_Excel_Worksheet25.xlsx"/></Relationships>
</file>

<file path=ppt/charts/_rels/chartEx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_rels/chartEx28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27.xlsx"/></Relationships>
</file>

<file path=ppt/charts/_rels/chartEx29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Microsoft_Excel_Worksheet28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3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Microsoft_Excel_Worksheet29.xlsx"/></Relationships>
</file>

<file path=ppt/charts/_rels/chartEx31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Microsoft_Excel_Worksheet30.xlsx"/></Relationships>
</file>

<file path=ppt/charts/_rels/chartEx32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Microsoft_Excel_Worksheet31.xlsx"/></Relationships>
</file>

<file path=ppt/charts/_rels/chartEx33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Microsoft_Excel_Worksheet32.xlsx"/></Relationships>
</file>

<file path=ppt/charts/_rels/chartEx34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Microsoft_Excel_Worksheet33.xlsx"/></Relationships>
</file>

<file path=ppt/charts/_rels/chartEx35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Microsoft_Excel_Worksheet34.xlsx"/></Relationships>
</file>

<file path=ppt/charts/_rels/chartEx36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package" Target="../embeddings/Microsoft_Excel_Worksheet35.xlsx"/></Relationships>
</file>

<file path=ppt/charts/_rels/chartEx37.xml.rels><?xml version="1.0" encoding="UTF-8" standalone="yes"?>
<Relationships xmlns="http://schemas.openxmlformats.org/package/2006/relationships"><Relationship Id="rId3" Type="http://schemas.microsoft.com/office/2011/relationships/chartColorStyle" Target="colors37.xml"/><Relationship Id="rId2" Type="http://schemas.microsoft.com/office/2011/relationships/chartStyle" Target="style37.xml"/><Relationship Id="rId1" Type="http://schemas.openxmlformats.org/officeDocument/2006/relationships/package" Target="../embeddings/Microsoft_Excel_Worksheet36.xlsx"/></Relationships>
</file>

<file path=ppt/charts/_rels/chartEx38.xml.rels><?xml version="1.0" encoding="UTF-8" standalone="yes"?>
<Relationships xmlns="http://schemas.openxmlformats.org/package/2006/relationships"><Relationship Id="rId3" Type="http://schemas.microsoft.com/office/2011/relationships/chartColorStyle" Target="colors38.xml"/><Relationship Id="rId2" Type="http://schemas.microsoft.com/office/2011/relationships/chartStyle" Target="style38.xml"/><Relationship Id="rId1" Type="http://schemas.openxmlformats.org/officeDocument/2006/relationships/package" Target="../embeddings/Microsoft_Excel_Worksheet37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Microsoft_Excel_Worksheet7.xlsx"/></Relationships>
</file>

<file path=ppt/charts/_rels/chartEx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8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1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184D47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2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7">
            <cx:spPr>
              <a:solidFill>
                <a:srgbClr val="96BB7C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96BB7C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7">
            <cx:spPr>
              <a:solidFill>
                <a:srgbClr val="96BB7C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184D47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7">
            <cx:spPr>
              <a:solidFill>
                <a:srgbClr val="96BB7C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96BB7C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7">
            <cx:spPr>
              <a:solidFill>
                <a:srgbClr val="96BB7C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3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C64756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5">
            <cx:spPr>
              <a:solidFill>
                <a:srgbClr val="96BB7C"/>
              </a:solidFill>
            </cx:spPr>
          </cx:dataPt>
          <cx:dataPt idx="8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184D47"/>
              </a:solidFill>
            </cx:spPr>
          </cx:dataPt>
          <cx:dataPt idx="10">
            <cx:spPr>
              <a:solidFill>
                <a:srgbClr val="C64756"/>
              </a:solidFill>
            </cx:spPr>
          </cx:dataPt>
          <cx:dataPt idx="12">
            <cx:spPr>
              <a:solidFill>
                <a:srgbClr val="184D47"/>
              </a:solidFill>
            </cx:spPr>
          </cx:dataPt>
          <cx:dataPt idx="14">
            <cx:spPr>
              <a:solidFill>
                <a:srgbClr val="96BB7C"/>
              </a:solidFill>
            </cx:spPr>
          </cx:dataPt>
          <cx:dataPt idx="15">
            <cx:spPr>
              <a:solidFill>
                <a:srgbClr val="184D47"/>
              </a:solidFill>
            </cx:spPr>
          </cx:dataPt>
          <cx:dataPt idx="16">
            <cx:spPr>
              <a:solidFill>
                <a:srgbClr val="96BB7C"/>
              </a:solidFill>
            </cx:spPr>
          </cx:dataPt>
          <cx:dataPt idx="17">
            <cx:spPr>
              <a:solidFill>
                <a:srgbClr val="184D47"/>
              </a:solidFill>
            </cx:spPr>
          </cx:dataPt>
          <cx:dataPt idx="18">
            <cx:spPr>
              <a:solidFill>
                <a:srgbClr val="96BB7C"/>
              </a:solidFill>
            </cx:spPr>
          </cx:dataPt>
          <cx:dataPt idx="20">
            <cx:spPr>
              <a:solidFill>
                <a:srgbClr val="C64756"/>
              </a:solidFill>
            </cx:spPr>
          </cx:dataPt>
          <cx:dataPt idx="21">
            <cx:spPr>
              <a:solidFill>
                <a:srgbClr val="96BB7C"/>
              </a:solidFill>
            </cx:spPr>
          </cx:dataPt>
          <cx:dataPt idx="23">
            <cx:spPr>
              <a:solidFill>
                <a:srgbClr val="184D47"/>
              </a:solidFill>
            </cx:spPr>
          </cx:dataPt>
          <cx:dataPt idx="24">
            <cx:spPr>
              <a:solidFill>
                <a:srgbClr val="96BB7C"/>
              </a:solidFill>
            </cx:spPr>
          </cx:dataPt>
          <cx:dataPt idx="29">
            <cx:spPr>
              <a:solidFill>
                <a:srgbClr val="184D47"/>
              </a:solidFill>
            </cx:spPr>
          </cx:dataPt>
          <cx:dataPt idx="30">
            <cx:spPr>
              <a:solidFill>
                <a:srgbClr val="96BB7C"/>
              </a:solidFill>
            </cx:spPr>
          </cx:dataPt>
          <cx:dataPt idx="32">
            <cx:spPr>
              <a:solidFill>
                <a:srgbClr val="96BB7C"/>
              </a:solidFill>
            </cx:spPr>
          </cx:dataPt>
          <cx:dataPt idx="33">
            <cx:spPr>
              <a:solidFill>
                <a:srgbClr val="96BB7C"/>
              </a:solidFill>
            </cx:spPr>
          </cx:dataPt>
          <cx:dataPt idx="35">
            <cx:spPr>
              <a:solidFill>
                <a:srgbClr val="96BB7C"/>
              </a:solidFill>
            </cx:spPr>
          </cx:dataPt>
          <cx:dataPt idx="36">
            <cx:spPr>
              <a:solidFill>
                <a:srgbClr val="184D47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96BB7C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hartEx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Sheet1!$A$2:$A$38</cx:f>
        <cx:lvl ptCount="37">
          <cx:pt idx="0">Himachal Pradesh</cx:pt>
          <cx:pt idx="1">Jammu &amp; Kashmir</cx:pt>
          <cx:pt idx="2">Punjab</cx:pt>
          <cx:pt idx="3">Chandigarh</cx:pt>
          <cx:pt idx="4">Uttarakhand</cx:pt>
          <cx:pt idx="5">Haryana</cx:pt>
          <cx:pt idx="6">Delhi</cx:pt>
          <cx:pt idx="7">Rajasthan</cx:pt>
          <cx:pt idx="8">Gujarat</cx:pt>
          <cx:pt idx="9">Ladakh</cx:pt>
          <cx:pt idx="10">Jharkhand</cx:pt>
          <cx:pt idx="11">Chattisgarh</cx:pt>
          <cx:pt idx="12">Uttar Pradesh</cx:pt>
          <cx:pt idx="13">Karnataka</cx:pt>
          <cx:pt idx="14">Goa</cx:pt>
          <cx:pt idx="15">Kerala</cx:pt>
          <cx:pt idx="16">Tamil Nadu</cx:pt>
          <cx:pt idx="17">Andhra Pradesh</cx:pt>
          <cx:pt idx="18">Telangana</cx:pt>
          <cx:pt idx="19">Bihar</cx:pt>
          <cx:pt idx="20">Maharashtra</cx:pt>
          <cx:pt idx="21">Madhya Pradesh</cx:pt>
          <cx:pt idx="22">Dadra and Nagar Haveli</cx:pt>
          <cx:pt idx="23">West Bengal</cx:pt>
          <cx:pt idx="24">Meghalaya</cx:pt>
          <cx:pt idx="25">Daman and Diu</cx:pt>
          <cx:pt idx="26">Puducherry</cx:pt>
          <cx:pt idx="27">Lakshadweep</cx:pt>
          <cx:pt idx="28">Andaman and Nicobar</cx:pt>
          <cx:pt idx="29">Mizoram</cx:pt>
          <cx:pt idx="30">Tripura</cx:pt>
          <cx:pt idx="31">Assam</cx:pt>
          <cx:pt idx="32">Manipur</cx:pt>
          <cx:pt idx="33">Odisha</cx:pt>
          <cx:pt idx="34">Sikkim</cx:pt>
          <cx:pt idx="35">Arunachal Pradesh</cx:pt>
          <cx:pt idx="36">Nagaland</cx:pt>
        </cx:lvl>
      </cx:strDim>
      <cx:numDim type="colorVal">
        <cx:f>Sheet1!$B$2:$B$38</cx:f>
        <cx:lvl ptCount="37" formatCode="General"/>
      </cx:numDim>
    </cx:data>
  </cx:chartData>
  <cx:chart>
    <cx:plotArea>
      <cx:plotAreaRegion>
        <cx:plotSurface>
          <cx:spPr>
            <a:solidFill>
              <a:srgbClr val="70C9FF"/>
            </a:solidFill>
          </cx:spPr>
        </cx:plotSurface>
        <cx:series layoutId="regionMap" uniqueId="{DD81E2BB-DC84-4200-A7F7-81A48A0E9245}" formatIdx="0">
          <cx:tx>
            <cx:txData>
              <cx:f>Sheet1!$B$1</cx:f>
              <cx:v>Series1</cx:v>
            </cx:txData>
          </cx:tx>
          <cx:spPr>
            <a:solidFill>
              <a:srgbClr val="FAD586"/>
            </a:solidFill>
          </cx:spPr>
          <cx:dataPt idx="0">
            <cx:spPr>
              <a:solidFill>
                <a:srgbClr val="96BB7C"/>
              </a:solidFill>
            </cx:spPr>
          </cx:dataPt>
          <cx:dataPt idx="2">
            <cx:spPr>
              <a:solidFill>
                <a:srgbClr val="184D47"/>
              </a:solidFill>
            </cx:spPr>
          </cx:dataPt>
          <cx:dataPt idx="9">
            <cx:spPr>
              <a:solidFill>
                <a:srgbClr val="96BB7C"/>
              </a:solidFill>
            </cx:spPr>
          </cx:dataPt>
          <cx:dataId val="0"/>
          <cx:layoutPr>
            <cx:regionLabelLayout val="bestFitOnly"/>
            <cx:geography viewedRegionType="countryRegion" cultureLanguage="en-US" cultureRegion="IN" attribution="Powered by Bing">
              <cx:geoCache provider="{E9337A44-BEBE-4D9F-B70C-5C5E7DAFC167}">
                <cx:binary>1HxZc9xG0u1fUejhPl3QtS9zxxPhAnphc5VILdYLoi1SQGFfCuuv/7JFUUO22jYd5sz96HDY0URX
o4BTmXnyZFb98/P4j8/Z7bZ5NeZZ0f7j8/jz69i56h8//dR+jm/zbXuU289N2ZZf3NHnMv+p/PLF
fr796abZDraIfiIIs58+x9vG3Y6v//VP+LXotjwtP2+dLYs33W0zvb1tu8y1f3Dt4KVX25vcFoFt
XWM/O/zz6w3cJI23xc3rV7eFs266nqrbn18/+trrVz/t/9gPN36VwdxcdwNjCT0SXGCiFZWICkzp
61dZWUTfLit+xAXDlAiNGNFCqftbn29zGP6kGX2dz/bmprltW3imr/9/NPTRA8CV9etXn8uucLs3
F8FL/Pn1cXFjt69f2bb07y745W72x+dfH/enx+/8X//c+wO8gL2/PIBl/2392aUfUFnbfAvwZ68u
m+3NbRvfv6G/Dw7FR5pQLoTCilBJEX8EjpRHhAqCqVAMKYIovr/1HTh/ZWKHMfrxF/agWl++KKhO
bpttBuvouawHoyPGEddccS4xURoQeGA9UhwxJCUnWiNJCBja/a3vAPrz6RyG5X7cHhgnpy8KjM02
z7tX/2ebV//v1cm2jXPb3L+eZzAdCo5Las4RlkhpxdhjZPgRRlIIgTAXBMzqbkV8c2p/bWKHMTr4
dHuAbU5eFGD+LvTYaNs8p4tDR5JoypniigJMFALMYwuSCnEsuVR4H6enzecwPA/H7qHiv6zwc93Y
qmue0akBJZDg1SDyaKyFlPIxJdAYLhMJQQcLhn4wnidM5zAi3wfuwXH99kUZyWVXJNvf7h3KMzgy
dKQYwYwDGFJrMIbHBsKPGBaKMPqNAgBYD33Zn0/nMBr34/bAuDR/F4zHVO0BE6XwoERRSjTCCCEt
5eMHJUcYvAPBEguKFNfg0P+TD/oNxj0eerlNgY5vix+p6CX4cmDeezzzhz/8Z6no6TZt4+3NcHtb
3b+dv78CMT4iUmimlSIcSUr2Qik7uksN5F4YfeJkDq+/R4P3FuFp8HcX4R5K/1lQ3jm3bbbPnLeB
tUBWhogQEnIAStQe89RHBHFKgXsyhsFN77mFJ87pMDaPBu9h8+5lUZr1tpm2xXMGT32EtcIaAiiV
iuEf6Az4acIQk4ofYJ5PmM5hSL4P3INj/bKCZ3Cbxfb5PBdRR4JRqpHg/I5DPg4p8ghj/jtQ/OlU
DgPxbdgeDMHLyszebpNt64DtPyMU4ogDuydUKZAxBGhKj6GgRwpSNXBjEmL8j1T/STM6jMiDoXuo
vN28qDiy6hKII+4ZMSFHQmOAhCGgXSAfPSb6Eh9xoJwU6TtxaT/9esJ8DiPyfeAeHquXhcfp9gai
+vPBQemRxrvgADYATusHyULuLEghRZkWSENov7/1nWrx59M5jMb9uD0wTn95UcYB+bxztn1ecYIA
8wXxlWkIHoqAgAf63QNxQhFgvphIDqAdIll+/LRJHcbl8eg9dPzrF4XOV8b4/Po4EXf6OEZaYL2j
uY/xQaABCsoJmBJ4ua8c+WHK+ORZHQZob/geQu9eljJ+cWMhc7z3KH8/aSTw7jHk6WA2gmJFuX4M
DTuCcpKGVB5KG3BxJ/s9hOaisW37h9M5jMn9uD0wLl4WDT7ZNsXWbdM/fAF/rc6H2ZGE4AKyCQQO
gRHdk5HEERagh1MO2h5W+7HlSRM6jMiDoXugnLysCHO2heorlCncc2qtWEMBiSDgwwRzpKR6bCZQ
QIIyhcYS0kXBGN+v8D1xToeReTR4D5uzl6WBr8rnNBV+tFNUKGACJVco6+1hAnoXJ1AsV4dt5U/m
chiLr4P2MFj977aPPWX0W4X+zonfxY9H3/irfQnkiHKsdu5KCahxoz0QNGBEgAwToF+7BH9P3/rT
2RyG4duwRxP/3918cL3NbfbqfHvT3QfQvx+7QfCFsihB9xUHtqfEK6hqC62lUDvH9cO7f9qUDgPw
cOyeOVxDr8cLAuaX4iZuts/PeTE/ktBsgIiWBJKPA4ahdw09DEiXYvKHloOnT+swQPvj90D65WWx
3uvbbFtEzyoAY3mkEAIuRRmHegnWe0RLH0FtC1wXgaaRb/Xuh8T3STM6DM2DoXuoXK9elOkYC0zr
+dwZ4UfQCbLT2ylI84QR8jgVgcuAiGCQjWgN5HcvFfnT2RxG49uwPSTMy0pEwNq3+bZ4tS1uXp3b
z+Vvz4kLBvkRCr0QxakCBUWjx7hocqQoJgL+gzgTP+QkB+b26rgFe75p/2jtHEbrD39sD8NfXlYg
OtvexNN/IBBBmwiH7B2CESgrX7nwI7OS6gj+rAWloJ1B6rlfr3/6tA4jtj9+D6SzlxWIgi10E9+Z
2RY0zFfrbX+b2T9ax38t/Qc5BlIW+IdxCaEJisaPwaLA+LTeeUF6x+nub32nLf/16R0G7fd+Zw+8
3/vaC6J/H25b98rcArnI7l/l3yfmYHIKgthOMgPuoAmHUPVQj5ZHQAoVlNEQaNYQ1KBR4yG3eOKc
DkP3aPAeXh/Mi+IXZ9ti1zJ3/3KeARcQ1ygDswLjkQJ65R9zPg2wAQGRkM/exTLIZR/i8oT5HMbk
+8A9PM5eWIS6jaB9fjs9o4YDnI9DUymmIGdC9Z89rmxCCyMBN6gkdGXfyQd7gDxlQr8Dyb+H7oPy
snoAgu/EL7DPqC1AIAJBDTJXUHZ2uv9OaX7gwiQFwRPaybiE3ibMvtZAH5rKk2d1GJ294XsIBS+r
r+wXqJDk9wv3GZyYAMWNQXcSBy0aAwSPg8uOjoOxQPHga71mv0Lwp5M5DMi3YXtA/HL1ouLJZXfT
wUaxppmeDw3Q4CDAY0EogTqZgoaxx3aij8B/Eej9A9aGCN1tb3hoJ0+b0mFMHo7dA+by1xcFzC9N
V/yHtmZBaxmFduxdCfNuH8ljQq3ZEedwdZcdffNyD+H5SxM7jNKBn9gD65e3fxes3+3VJtCLoimQ
UI4xho4UvecrvpatqAQKqr72pu6p8wfmfvd2Dnmx/3+P/1/tEj6zc9k8qz+nR1C94lDqldDGBULw
HgfaySsCZORdMYvuqsKPPcgT5nMYme8D95bj2ae/uxz/q3hc2TS1zxlewWQgA6dAa6DF685jPyA+
CooqEnZCsZ0CuY/Fn8/lMBT34/aQuHpZPdrnoIjsZL379XnISfxFNUQcIYHBMe86VH4koeC8QW9E
SoBWLL7uPLu/9Z0a8pQJHQbk3yP3IDn/LycHe6b0YM/z983iAXSgLL7uMn/y1a8PDZvf94Z+YyYH
cbvz+8c3P7/GULQCdR5BKPm+g333Q494zaOtBwfH3kLn8s+vFZQwd/vVMWghYicfQ8o9gCTz82vY
NM0l6MoIw06ir5ZWlI2Lf34Nm60Z6GKwEx5qZ1QLBhNpy253CYI9XFACcniK7qTo+0e9LLMpKovv
b+3b51dFl1+WtnDtz68ZUIPq7mu755SQlYIMwLTEDFQa8NHA3arP27dwlgB8G//fIYxYLpwNV71Q
4W9Z2Vrn8zTqc4Oo7hNT8iS6ZJXCk98yb/iC+ewWFQvTL4mXaWRQPJUrPFSpMiXSXRXMIS2dn5Rd
lwSFtvX7mYfeh9ZV4hoqIyQ1oigH7MM98ySgitZXrEv70R+Jxct+xOG6IiN7m5dpscoYrpc99Kqc
0NlWX8omEddV6NljzrPpKvO8qg9skvfONHE9lYsoGVp13OgpP01G27xnEfVao3OSfXgA9KHXhvZf
G6TyGja7id2BC9CWCZA+fG2t1jTt69pbeXisT0LnxGKqs2YTzXXyruqrrjRZ3/d+WtrorCcS/9qq
OC78ppTRjcqixIde5ylwHk5OPIXbSwXL4GPMymaVeeW4pKo6tTSbApHgqjWUDJiZ3KvS0zRNaG+m
oh0ud4VXtvCQjN+JyJObRJApCzoPlx+oJr3zVTgX22bustrkTsSRmaOG36RjM6cm6eNYLGfc6MgP
eYWdGbFib/74PVGJf3xRWjMI6hrSOdjGCQv54Yua5hr6vCYbr8vWrfK0jgLd6uyC0rpcSTQz43XV
4LeODqcRD+szWAbudm6r8Y0I8zY3AxNRZWSk5tLMxVhXpuAe9lGZtEa5IgzCZMjeMc8LFxp36aZz
knsmkhp9Fnai6y4h1mjmcZ/RMTV4UNTUvIcnbxJkg2pMtbFZ0fshcbDgSiECnqhfvSIbjErE+wmJ
y1A3sanauvQrrjuD5rk9L71meDuNCfLDOq2u5zLkuVGlGoJaqD6YQq/wQYezfl6H1o85SpcsS9Nl
yyo+BP3UJqe0LZyPuuhKTX16nERe7Xs9ht+X4qps6qt+CN+PiTpnpaB+leW5H8+1V5tph1OXii88
VRlMLCT1OpVZupnnyi3Tr7hmXzFGO7iJq21kPBa50Z/yXMWLfrdCZpJnJKisSmuwHtGfhlJOx72K
wU475x27iIg3aQwGmzZpv2YjuhBtFp/EI8u2VefSxeT4skdOmSSl8I5lwU01MraadCgWsID5aVsk
w2nVqM7PaieMaobjhJS/5knGjcPwF8/O6XHZtcxHqSeCpke3rRhZUBF2NaTZxotr05bNWTnY31Jv
TgM5ZsOqZq40RSa7VdMnydobksHHxMFiqewZc5237tQQA5ihDGIS6ZU3z++RS0KTDtnKivRTkllt
8pImviszvEwUT3rTMBn7+VTlJ61qumXfjh8j2Jli0MCIKTpul2yOoiWjThpVoc99lCITjUKaRrvU
T/Ox9YckD03stHoXeV20dEhmq8hLR1OzCFcmasrJFEM7GU7ixM967Pmj6pmRPBZ+G6ZNUNrxbBaq
M23PZ1jdubhsIo2XPMTpos61t5obG65LOWU+mcTs45lIk4xRt6K1q68L6lqfT133xk0eWuSxlb5r
Pb6wjUhXkW5mg5xXXQ5T9QmNyi2l7ru3KBX6JB3D/leN88z0WdcfZwPCKaz2vvBVitIFpWFymkwp
P+G8okGJotpHDuNPeRk7eBFTeDx1KDXaw/qjTHl3Ij0q3jZTSE8QD+WbaRCDib0oWrXEJcs67jyf
iSRf8MbKCz1PqY/GXFx5jSQrF43W7+kUBXFKvbeVEtU6il22aHRZLTs4I+bSJk27yPrcMyhRV9Qm
WTCTkfqzayM/Q73y64kyQ21RGO6K3FRe1lUmRAM2ro3nVe9UuMgrxd5RFyJT1J5ckzhqTRwOqjTD
OG/aPBIfGhpliRFecqxcfor7vvMJWH1vxqQO37EopZeiyMtNznl6MmbtvFAtiU3Kx2yVhzldI1H5
OOXvei7QGbCB7E02to0/jeE2brwLVLmgmVhlaB6+r9jcGFlm8jgdcOIXc9FelBkiiwZbu6hlWgfI
a1MTJwNddqPH63NoDmxmv4CHw8ajVPza8qFaTWpqZ9PhAtZxNvHfbBqnWzK3ySosOuFnzTQGBYGz
hoIZztxRy1hFODJuKKPY2HAeS6PVIN9D++608pTDF8gT8TKf8+Yyq2FWZk5Y6+u4mXyk6zUm3nst
B3Cd1C6yJCn8Oqf2mJX5hR6R812U59aItM/WzqOxH8259BMUv69rChaLxmJZQlXDdIMSvp5gRDy2
wqRzOwWqpyjIdFgVJgm75nquGPO7dJzfADFx51lbYFOMZDUP4Ymbo3Nu83G3DCqDlPd+0uCamjiE
taMKtAlzV31AtorWIo71qqW5XtgCf4loIk4HOYpAwz1MyMbcuKl5O2fe5Euv7azpdFxe57bsrrsk
KzZpxpoVGxyQlBwYjolj1FeGRU0P/ilKSG4K3ACEorpgQ36t07BMzdAWE/iToszf1Ii7DapQ7IvW
ieO4blpo5egHM7kSZMnv1PQAY+FyR0keMb1dk/uDSLxHWeJwqhoOjYyrKOF5tpKZGGZfD0N9LOYS
fWynkLxxMypN2rW6W7RT5ZKFKKxcgbKENrql1m95DjZPersmllarWNTZcT3z/GNVz8PSDrpeJNYj
jUlc5FlfzwVNTK/4fOxNuUp9JS16O2ZRep63mTvVpEzWSdHBTZnw6sVQ0jpgSTZEBndzEoRVPhWm
a1rvglcpWI7r7GkE+/IXE0lsoN2Mr5jL7aJ1iTpJoOXGLzrwZnFC9Q14TpwbXk9oiXEeLqNpEldy
tvYirUS9ApItgxw4gTTMDfOmkXhc2CzTC4mLghkeceq7ohCJQTV12JQOaW2ifkoHP9WULQoGpjSV
ee3gEVn1Wxs5e+Vs5xndg0vXTUgXZUTq1RCO6m3tMP8YJ5HVQemJLPOB9eNL7sVKGdxX8rP1+kKa
MutDFExZlpkmHZXxalccV63u4yCFVXnldIN6iEak3HrUm86mpgk/6WTkx8msqsu8b2i3qDUlQVq7
OWiSqV2PwkNnytbFFxLNYlmV+bjkRThFfgGF+qBjmXcV9RZtxJDOb3o4BAob4sYpNZ5QVZAMha5O
edp0rV/qWt8KIEAO7LcKqbFNWK2nXNY3lcznwvd2xiV6WU4LJrmSppvKjC2iMBu3cVWXF1mC9Sc3
ObdJwrzIgrLF/YdkHO0iTia2aDOiN86DNRbMzURqf2qK8KQrXL1mYV8S0+ohPi5rO12NNhqP86HF
l3PFm9Qvv/qyfOfWcnhOn+5cXbJzeqWNxW/9zhG24A9iM/CIXjRhYT+VX31mEWsLgTTKbXuuUZqN
Jhxyrwm6ylO/4qlJv7TR5N7HnhjXwKvbVSoLRYE2c33ZC5G/H1DOcx+HHusX9mvs8KpJXFYkycZA
0VQ4P7XEnhMUt3D7phwW/S6CddJ5cTBOlp7wSIXYhAWqV2IXDst5wlGQcWffVdnURkE+hdngz0pn
oZ/uojA0l+GPaCqBtbXYO+ZDJ06AGo5rXFdVv5pRbS/7geNN6o3NqeU7rsGYJ007C7tWfGobkxXZ
dJmPyRAAYuLUI2W/sXDcyiplFfhiG3rZO48XeIYlh0vqewVONGAytB+TEaGVDXt3bKOGpcY11Ryo
ukQBk9G0lBY74KpDnp7bLo0vyVToNxPngwOa3Di/gkM3grlM1Rte6nAZZlYtJxGC/5ZefemVtrkY
olR9oDWVH3TE8Y0npv5aDuCmoiS0AU6n6gupph4en/D30KRARr+WKD2PPNH/WheUfqFxCZ6clwiD
9Uz5VTNP1TKlaecMhNv5WAmcrjvoHTpBbTz4/Ry1vsN11JsW1fX14I1iUWBHIDmqiX0Le/4qa8is
57XSTi1w0sxBWacl5BRdxjeptOpUZiG9KLwmPKaFG9+jou7X2EN6KbLcrohou/NeZMVvk3T9Erpq
80+ks/rTzElzAUd7JSsyejawPUtjE9uYjIakcfxrkhd89rOwb05Yx8pNXDIW9EkUrnudVhduKMol
QcCk6UzEsm04XzBSOsh9ynQdtk4Vhs4anYZ1oa46iEtfKjhC7No1Q5FB0E91GXRJrAMxQVw2fVdk
N2iao9OOp91JkxThryJUxa92GnnQoCozVURVgEg1LkpFF9Okx3MQMDKTNTbbLdBpiYo0WwBnJn6e
5PW66jVYpg0j8ChT2AYEnBg20HBHs00CIch0Irmu5BwmxkMlXlatJ6xP4m5ctoPamTopIn/uCrts
0rJYYC8vjvuulLVfi1xEwFJD+76pqvI8V0P1CdLqeQpsZskHavskyJUSkAJX3WyyvGsv4WVVv1Ud
hdfTex+GNs2ux24AVlDWaJUADbnsJhT5Q9WKJYr7xpChg6ynLZXvZDafzqQKj8cwJCsEG89Oh7mF
9EGxYsHRyFeOx+qkEliewGbB0vcwb85QjNEFmm3xPo9FM5nGS8aLyCvK2riwpNzwGLFA5TQ9UZGt
Po192l5jUjbv4Yik+pTGjVvDxtARki00fsxd3q8VqeTGkWreoizr3oFwE17FPAuZYYWqT3IK7FOR
yS1YW8fnOBqToGrqedF31XROZE1XGS3QaWtt/nHoUb/o46hCPvL6vloOJGnXJSIpNpP24hCcL83w
CRlmUizzMp+vLKJJZdIcknY0SHwTlbUuAq8tRLZCo8yrZR/LkgZZ5IGjG5gL3/Gu4X58jFo8q4Dx
YazOm7lQF4Nusjeho/Y2h+bYydCxHf0GjuoyYBT1daQ6L0gYUX4P6tgVF0O5HHn0KZvkaE0/sGyh
UknXeRjbJU0gJ2o0a5Zk6LuVxBHbdHKo3hYqP1WR8ouKmnFs2mMOqd56GGmxLOwAyQGb5nEbdSQP
ik7TLkg5s5cRt/NxN3duPUtrgQARtAIuOn6ScJKcDytfGFyj2o8Ur33O42syD5BFkgEyNk/T0eRF
Lzck78ZzB0FiFZaDd+XS3K3APQufkUKcZWNhb5wXpbD0Qm28MtIL1YzDW2SH9DqudLSJwxYbGtno
RMYoWrRz75Zj7pX+BLrKu0hGzany+jb3SThwk9UhDwgct5kbWRS19S0v8bZWnVjwvtdveDrqIIpp
FDSydaZsE34On3JfRXG/6PRULOZ5BnlkiHHkx9aOHPgzBvXPc7z0iR3kIg5RvEwKmzrjZZhDPo+y
jZwGbyNV0y9wM7J1Pgp8FTodL+qB8NMkK/WGTyxdpdOA37smKk1FWlilXdu/g1u10u/EDBwyQp79
yC2s+XpIq7dwboALdN4M5ywBs1RyZu/jnNHPKOTluibKHQvg90FhBVmwQaUbi3O1lqHrFl1UFV9U
kaoz0fLsXZK0cgl56LjIKsGWoCdUm6gCyiKTEB0zzB0wsBSIE/DI30BSvNXdJAJriT5pkXvDUbsM
QfBaTJqoZU693B+b4rMXlkFVuyEgM2MgHsH7GpoEb3iSQ8gkeXkmHZ4XJSXFpiJo3FQ8dgugIXlj
RmaHRdeCcio6QNTEbScyEO0ywD/l4hoMlQYSdKvEfM0Lvmnq3xKDO0X4c1lNjYUcee/jv67LHP79
elzU9+981ZT//ens/tDZ/W/tbvT9a/DD3268E8sfffhBvb8Xrff0+bvjaX/n4tPE+935sFBf/J4d
/SDc358n9m/N/tuQO70eNjrqXVcqdAXBkSzkaz/DN70emueg6REOnxJMsrumxnvFnsAeYyIZtBcr
MCqJIb26V+z10a6NBao7sKN1d8wj+X4y7yN8oFhxIJGTGIqhjxI5KKQKmNaucwlOVILTCh9LqlEU
pcIWpFiF9RyXJkcqXUeKhpdREw7HhZrEwvIivixg48dm6kPQYVhIz3KcogTYQQgOtUfFdROPuDHA
E8JNH9ZJABJi5rdRaNd5PnpgjrRedVXaGwha/CR1jXcp5BxB3tLEv7msHVaxyrygL+gcBxkektXY
ZsmmVVV5GXt2PA9rWNSQ6Hbtb+A96Br3QPHmpiAXUWxDA7FFfwLzi97PHotXKu1iBuk60mvaMb2s
sawuZpaj20m3fQaSbtTcTMrLF0BxY2vSKYYUAk/5MUS25HrIi25Rxnykpm1LPBpGPLbJQMI581JR
nJTR0L21XUl/BRZtY1POWXw8ZXH5DqIbO/coKOceGeFxq7msE1NntvloxcDelP2OfHdjdpZzXJxz
mOZsmgp/9IisQA7p7KKskuktTWt+PHJUxQttS3BvIMyasY1sMDQR+6yjMjlXIyEmbCkLaNtM57XF
WJtyivgV67vwDFdIBhlilQ/mX38EATv0PTZVn8UcfpF1x7ZD3H0KVQkeY5o7sqqrXOXGqiS9TOSg
PzIxVqfDMOg1KqPprOvm7EaRvDcElsF7UIXsYup0elHj2rss5kq1BopD/HPFu3rFirTJzFRrdO5A
ulq1aYj8LmTRmQZJd1mBWnHcJg0D71QAuw2JGAOicXvatI5ApGaQ3yRdtbAlATdVNV68gIpFMYNg
neeXkSjT8zgcxx600Hr+MNBM+REr6w9eh6az2dUgzfZtelqHwJlq50AUyHE9ntclfNVw3MTryvUs
yHk7t35Nar1scE38IaXlcYRofJ4xJ1ayI6BEWKmW7dRI0Fy8fgniebYVMWjnorUgY3DhhQZDBnI1
F57ndzVI+yXjdQD5XpqZFBoC12jw4Me0y94yls4XuGI0qIei2cRQEajLeFPGEzrnqgSnb1EV8JDI
68prmxWHCLcSuBGrMUrqjUsQnMhmx6k32M7qjVeP8ac+zhHkgRD7kr4Ql3OYqnXlNQweKQ9PKihq
wRIF4XNZyzINqihRJs8aB9bmJZvQy9slBQUS7DMka+EI5N1TXVZ+bZl+m4QzN1PJyJIUOA/KqcAn
KIncJo/TeR3OUHQysi2LsyohIInTTC+9uFOL0Ep9ReHZF2meRyes5ZNf8nJewioqFiC0DaC+gbIh
jR5kOhgQ60BVpjnIbmosTkkfi48FG/RZq+Zs1Yk0fYNx1QV958VLiyNpporbIGrg5efVGK8GCXmF
yUWnNyzPlDX1zIZNBZL1Vc4kWTodjitwWlDuScvwA5TDxiCdqFw5PfQbVI/FBso0aj02rC78FipH
S2Al8SXYTgUSZixDqEnO8DKGPI8rH+VxaEHRy6pFJOa8MxpqcluQZ7O11CBc+3UfqYuMtd0q96Zq
k4qsPO6QpRcDCkGUi3sLBbx+4pBEKJF8bKJ8XtQxS68ycHKmxSGFBD5v0jNS9LB23MT91mK7QmAq
X5oZg1g6DfK8z1x/0dMaWF5dJHVpXFGBWjECd2xmV1zMg9U+kqk6baXoVymY08aWYA66SMkVx8ns
jyGtF10+97fzUILk3g94Om3hVHUw9EFss4TGwhQzt2+nNu5s0LgUMmCZOL+risj5NtP8rfsf6s5k
R26dy9ZPpAs1lChN1UQfkX1jTwin7SRFNaQaSqSevlac/7+4hQJqUEBN7hkYB7bTmVJQm3uv9S1q
nqbr0jcuH0b5yw/saemntnSekxdMEN5dfxWX0fPlyaqGHJXlTRm6rH5v9Eh+LLDPo4I2QX1wg2Fx
AV0cwl0nev1pN8rPTCXyoM0wPiqPzn8pDGOZT3GSlXSbsud6s/xoVrnd2gydcBhbc1Opox9+5zGv
ysQS3wsprLk+lvYyQjXD+CugfFNvrpuniK/DRad/+9WQoptT/uaRdHoYLKzolcXhOZ7RDu6XtZ7R
u+kFN1B4Tr3IzU/LplHmpfMXpnOX2GErqVy2V9/4m8id6AUptqUVcTH0qyrWth6emmFVF21Zex2X
1iN5HTr/PcDIWg4ay1RB7K6gJAyVj6eu3NI2LQ3av0JBwLvEQ0BeWDI2f4TRXXRhPcdoOwRLfx6x
EtCkJjXUf6LmA4MpY3ON5ljm9UCWE+pSlLupUY/QgdJdm+H3Jmb5wbTNMJQwllBS+zWhX9mkw4ug
ftDm2DjRyaMydhXUHf/Ye4Ffxb0V5WDX+KY5H3Z1K1OIIaF6WJZG7NBtO+ibkJp+BoGMFT4BYm6a
CH2ahQneezaEO7aF/CuiMr247S6Iz4tHqizK+mMQ1LeIiJuvmvrs2cmDhLFGh2Gb/Kd1TN1LFol1
TwLqPZpU8J0ly3A28A+LoTXXRE7q1My025tsYp+0jcPPyFv8wvVuOmMxskMmEnrrbJwceKfmt8wf
+3d8EMOpCZk6h9T8Ae0U7EnMJhh1vjhHYvaes5lk+3acFpO3RJiytiK+ADveMEklRGIfTdPp5xjG
82dL6uYxSdAMYf2Ewy9KZDrnMK9NoSDJoOpk7oSGglVhm0Yw0CCghtit7sphyJ6bOWHHIFPrBbZ0
cmYcJpvXTu0umnvzocU8XOI6HX+wcRxK4yLG8jEBQSCHBv5t7by9aCNyWXnmQSoaZhiFTgxPPg/T
0qKruGps6U/U79ariml9dHrlO3RO0e8Nn+Q+Q29xY3OM2dYP2LVh3fDix8qJnMGhflZxsmEK5+wK
1H3DAvH67hd020bug4X7z51v0l3q9Q3JZ1nriogG1ZNPwzs2xuwD3QZ/GiDS7NnWBZBIMu9WT1ru
TZSw0g1WfXVZl2A0asyzN9NtF8aYemazrkcWxKjbAVtPzSDbF7Xa8LSm6eCgdpL+TaPVqnhAZDFN
w1DpXjxNkuw0lf6hlRl/NYKRgzfZ9UajhRVJxmJ8wGv82vkxrdpBbIXnCwFjj4QcO4Krd9pGbBd4
TfDle5048b6LntctmaptCvXTrPX6lsVsfvPCdb524TC9gzAwVbZKexQuVQ+9nZZzitH7V0/nET7O
GJG5ZPVoXvxRrs/CYP8teNOynRpgACgu21OLuBSqOQ2iS7xCNB5Sj+w2mHj7RU6mHJMF6uEIRGiX
hTWme6QPHgSK+ElSjo51kkrfIEGan1Cj/UpGUJvbabIlfD/vw6Pj8jn7DOrYqCN+WbINda6PYxic
gyfbIhpF9qnVxp5dGqF4zC1UDBjVk1DVAjP1PLQseevoUh/7xrclzgvN8rENt08da8vzaMSfsMWR
L8Km6Za0mb1mOhvOekuD81arteC9s/vB0OiDhy38+pkF/6AYww3/RFwB/clQnVdfHyRmq7sk7PNT
bU2w5gP683ansm19j1mWyGro62EtOibTJm8hUGMTq0d7o2pJL1sk5EskAvYb0/Hm5UzA9wdqNFi/
gA2jflgSQ/06jmSBQ5LOo4Ha1cub6pr+Vodi4IXjM6w2oSE2enY79Ct6yXyrA8uLwMs+bbCpN2g7
+OakT8y+xsg15lkyZ3nUD7xqemwdSZfNe6o5POzeNqeOi+A4B7AOJn/tD0ZH9i/WIeelVgHezyJb
+hXNm37HBWdnNgTqSKHEPK1oOWXhJyMrdeLxw2Lq7iWue7/Lk6Se0U61SfCAjsxWkIi9ky+ibt9n
LigDb8BmTuLxApdjOLlGNs8+lUmdRzJu3uO1469+HfMDbKS1sAEKEqEM5X8iUsHn8aezCoLkWk+R
+SmVB8011qRYmkBWTZpMaQ5JvTmhfx9hCIXpgzYhM7lQU/KU8TF5V0PvnWopxL+4oP9t1WH/V90p
x+n/A9EBp9OniEX896LDf80I/z/x4d9f+m9YECg0jlZM7gdk+Tjh+n6W8r/FB5z1A0YUiSQcZPav
U0n/rT2Eyf9JcTb+nfCHZB/8896c/6s9gD1ECvCepqXRP281+J9oDyged3HhP7vIOK4rSRAFCfFG
CxzVeX+LyH/muWo8PHaDJ79LbIsVyUZetXg4SkBK4pmK9UFl5dY04tzF+hEnya9PSeogXYal2JLg
GLERNov29zQO3SlLdDWBF7jRhu9b6OTFTED/zIa6krgeCFzX6h2fqcgDoCXndWz98+hEtBuXVRct
MVke96QtwT5iH4M/V60bhDQ6xXlCa/q4NjItjDJfyAZ4zzIOIFu+t+3nZp16bmCe5Ja2sPO2XlUT
6+JLupr2IuKwAVvTvprMHhlsQo45Pi02m5FDNEz6sIUKgsTks0eYMnA3xBQVgRaYhlgaQtgVAISC
cScwTf6Mf/vZnX0SRn5c63Tpf2Redx6IxGPZbORAgracaPjOxAG1Pj30Mf0dbr8aj4ACTLIVrsYB
7d5YgBiReXDkoDjP5n72AAv93AHE3CbVQHouiVGkWHv3TrW9QnuZS88O5mKS4FF7+xRlqOQufPck
A/thD34W7xzvwyKREX9U80V1sTs0arPYB/3TyHEVGztxjIF7zCkXDvuokGxdiigA3ME4itRwjacx
eLaN6HJAnAaWaJ/AVVPv0xD6OxzjnkNNHosgMLyEbNMcOyxUOM7jcIKvexNTxsoWO8Z+5DE679o8
ihrcFBX8MRmxiUEn/rYWtEhvmLvvP6rcdLeTUaN2DRSaqNOfPJUSwExeT+qr5/0PsWpeQeWR5eTm
qQysJFe8WIIU06j9MtkOWtvxC7flIQ0EeQtmEJkOSFXdTPkcGXX2uDa7dnboyNET3ro70FDPPK2i
+yIM6fbR+35w7qWGO5P0V9pafepn+hHh7QgvycCe0lQ8UbXSs2e84GgTMIimZv3D0ta7NJJb3tGe
l0pEdNdntIJf8rKGW3Qiuh8Ohg+lDLe26HH/bnzADO+7+cSsC84uNCedAF4T2eAq9P5dVcvZ3ZrF
vIAMDnZrFPwYSCoe0ZDkIwuzi0iStqqzu1ISROmtd/zDL3HMbnNySaPhv9GsCCN/2oslOVgntjdH
6UXVS1PG06Rv6UafeVRHF4/AfpML5hwxufAwwmTDHAWzKOzZ+KDj5RF0Q7FNkKA8AwIqHk+j74Un
mW7mkEhvNyRZd537gB7lGl8ZOusXk6K5MnGwH0A776JmC65CR0VaN8HDUM8HbLy/Yj9hh9gufo4p
uL4Q3FKoVnExhmNzDIChBCHbDuPmrdVovTW3HD8iwI1DFPQJwEAXVSuxtFijlJbjSDD4Lzw7p4Cq
ClXrtYQAYW9RfRnbeCmoDPpdDIHylsLR9TONQUnbdQ/PuskNqOQjfO8FyBWYmJWqM1yY+iCXMSwW
YuqTdW2FWzwdl7kzB69boHzY4DGZ+Fj4feSVc5t0QITm5uaiQB1E0BSJz2GbBv212czvgTt+BH8G
MnEaP8KV5hFdH7AY+r65+C1GBRRndNJfbdjLnQaRJyysgRpCkAHqWyQrZI8k4G5PGl11oT61xzHp
k8vGmcNjkT3GLR/Q0KKriNDcFgnnD7ilF6LasRAQWwKVtkVds6R08A1Vei87JjmItId+No4A4Zrl
Akj5iTFyU8Rr87RNKhWETwt2gwha4LKq2ybCuaBUXAMa4m/UyVcg+BEweI02OkhA5WEnyBpUU7nW
4bNK6mqENXKB3mMLuVK615kUV5o1BZnoT7RQ5HHFYcWPmJJegsjUx1mK6ECj9Tmd1+nqDxKoIICh
khpHb9kMJVe7+GEcW5StoCQNgQzmD+H5n//755dJczLkbTp9O96FBwmec9ajfAChBVQzSq9AJqEW
hsH6zobnWsbZnsdaFVE7kwNd5DXkInuBN1OADCIYWj8GHjbV3APUE8QTRS2ioDT3XSvYVpdbljSV
TVd+IZwU47BAydFyvqnwKcow0sla+LvO3wCAMb7CWWLzCSgz3be9uwR1AuM66qaSYqEVFjbSLjLu
FtmwAvnyt94mslNLg+9ShwVG2z1kMb+Q/TjvfArgKW6Hs2sAc7YjR/FEbSaqPym0I9gHAJwy3z+i
L3ZVz7sXnXqXgKdHN/Mj7cl5dosovDQ7LfGUJ89ToKCQvOIR8vIYbE85Z+oUoQ8usqGPSz9rzzWA
wBJMp8Faoqgi0PnjHiwUE+UELXEnXHjhfPr0VOjwVdFaePGH50C4B+q2BAk/pHR+UCO41tAmxRA3
XyTBO/mkBGzC3O8WFjew1cvE1o+5ad58/mtyuy4g1613D3A36oJ1wc20ye9oi3J/pEvpmebRZTTK
Fy/pYXli0ib2e4GdkHTAZi3Tn7GBh6iiqa5kbzH0a6jxXNohj0Q95gl58Bbzs8Hay9eAaDQ/Okco
1s8B2bDcxcPnJOcymLDJ9R0HGr0BgG6uEANAc/jnZaW/QhU3eV/f2/QeWEio4xOKns7XOavxISi2
d6P6UrNzO3Ynqwkded6ndCyBWL9bz391Tg95Y5MdKvoA1TQBbZbSRy+2fq4aeDTYytuc0azd+XKU
1eR3zxvpBSIc+uYHmu+p42BgG2owo4WvdRTHRYY56A4df4FFznY1Cc/eGAAoIHvbgIK2wp8rv/tj
CXsNenxk1Ie2ENbxOY3ULdJNVuINaH21UBA+PWz8wudJk9e12CveDkU/Sg7yJ+JA8rB8u7FWcHh/
zB61OZc7txH/pkQKnh30GRi7PMqeF6g4ws9e+y36Wa9Dl3fhvfazFxLaCUWUb7vUZE9WDC9EvLIY
fSKb2ncRaZcvgXkM5HoUE6PF1AF1JI5XhmiYTEu07XU7fYi2PjVrN+fRmsH4CJ9ZAockEvbDz1a9
g22e91k05wmkrIOQjwbGWC7XkV1JlEIq42U6hm/h5uANRWzBKOps7nP/6uBoF3DLXpdutXDJkwLa
1qEPS6/tYHeDWKEuKtqVDkCI71jlfPF0dwA2B5QhpiVI7BouS3DWd2oC78MpNujQUPVUny8oWXpl
d/7uR2zDNTfdhBF54WOlnavCrod/Xpd9Cx0s7d/XL+olWKMAnqsAePLQbl84gf8z7SBzCbDEQfgn
U+z+Q4Lkl+5d3m+Immd7moJfUHOTPSQ9wMUAMRgLPiPC+D7p2QvM6z/AAYKCd/17PZNXf33Ez/+n
Q3KiHcK2Cpos2XmBOQciRmfYBGHF3beTmSk0fL6y7qEHQx/GSkVwY8kSWwDHCgpJxC7jA4ZTVXrC
P4p2/gCsIPeblc88cIcxtVVv1ykfICSAOVCP3dhdKHGAHtYQuL+E1msn8Agmit5l3D6QdI5yOc4P
tgEx7xOLD3YlIvfEISHiAx3SE2QGYI6/aJeejYVABiGiK7MF/VOHMJSmMZo3DAn1UI799knB/xYh
BC/glz/oCK5I0gSNHAzCBKtSp+BCfECBezLmOK/qDui3v0cBHpvp8KfNtiOMQgaAuDtbgoYD7jHJ
zczjfBqyYhRjdvEWq/Owi8GWeTzd+9lnHYfsGq32wFySHN0UQLZgu2zZYrQwHYVo0fy1UxQi+fAp
FpaCKVnPCumWau5kVg6+myB3BqZMsMnioXMfLsKdcpBJ8s60NA/i78aPxhLhJzDXLHlGtkpWMZ38
UtTDeSHLWCLpMGuAniz1gPp/6iwYC1BH/dH06XpIRUqufRPt09bK3bohuDD7scONnI9dm6CF61AQ
Wu9BSIQ2GvSJgUEMhSoFf0UO13Va1qdw5h8TlHmQc9CJNvV7QuO0VwN6uNksT4GQC35ERKxYB8DG
j76S1n9ZLIh0Aq6tzL7iNVNF7A11Wcq+x1W0b9kKqm1CMAGO6132iEnhefNLsyxd0U5WnsYV+pCP
Ni4d0p3hDBke0fVlC2wwX7a0sm74ympTqnZdrsLr6oL0HbZY2hcA7sZS76KW/ppFssBEx1QFbGTn
tdGjN/ntfrLtW9D04TmLXBWpPt3pQqNb28EGsIXJ2FJsqEwVjcb3CURgv/lXwbM1Z/w1gr8ANn8C
ZEz/9DB53qyl4x6wbFQMyp0FBevuOy87TSaMXq6gz66SzusbsdhzkIDL19XaS9tNH3Gi4lNb+1vO
uf4NwuE0NF38kWBjWGevmjVDNeGLyHuKD4UAg7r2EJsSFnyLzfh7D2XZd5ia9QxmPXJxUrjJ8MrG
dB8yl+2yif/Wm4zRYcesjOd4KdUWi2dDlrzWuPytm+/Q53SKVlGZDbubmTaMXiCDciMQfqpbb927
Wg17ydsyNYvNwYOHZTaIbrfFaDSHVrjSWvnh1KILu9jj6hoYwrIdYTrHBxhOLYS1tt9r3JMZL3ss
pP2IYU2/9MHfutsLP9rO3oCNbQLC/Rx6XXaYoodgmw6Or0HVwYYpGL1iy06PC/eOIhGywmZThcny
t9PSO+D8MmxQCiIbdGzkjiIhCmRmahBprSl1HwJobeI/gNHlBRj6mcF6Bn83HkBOw+Jd7G5URmG0
X82lI96+6/3oQMS05tO4jgjFYFanzZYH8ksm8MHMaP4SUiflNkBKheyajzadSpC5yIQhA7YiArUf
Qg3YvpxXlJJ/HrP72l/EVNoMzK4c7bBLuuk4mIQWOAE8LlMt1R5EoCy4Xb9Ho1ZoKEvebibawXn7
5hkyZ2gCf6EhgPltIauC3e8PadOMuaqvyPPnZHjDEqjLTVAkky6Emu3RKvYuU/Yh2Ly9ICETVJPw
/45y/k5i4xce+JpqkMNS+ZwHYLNYVuqWhkd0zLZYhgasnmpvk9bksZ9PVtIWgROqTgFNvsCpnkMn
1XXS3T61NthNAX0jtbddR7M+k2ToDp7GFbmjW0CtcwkouR0uwJar1KOkYtyZ08xsmAPj08e23pJq
0fG7o3gSRLYg+BC+gRNpf/CbYWF3cQ19n5I13U9O4ivbsELIw50RfvnuewoDaSLBZSHt+5KOzSM4
5geqpgVtgFKVof433gghkEaaZBUta3rqluYpaWPvOtjcpuMe6upWTSlCDH6GNnW7tEvKT4MO7ANS
CQlSuEitLexxcPBzAAQ4yccD88IJ/i6mg9G0lRctQWWRZSg1Qd9HkHo66N5r9+19iJ9mPLUh8O43
iOxF20TlvLDtT2f4I2PUe6As/fZ9uxWqQZ8p65TtB97E4J5Xrwhoqwv0fo14l75593uniy5ashK4
6h8J//5l0/4VpDcuxiCAA6xgOtnJvA1tqG40IXVe+9mzlhKz/LwGny7SBygKO4Q7gz3eMmmKQIr4
6vvIpVkf6GhNfiMfLA+gNfY8MdHRI5g46gTaQ62cKUNOWDFZXCJQU7/0YBUlm0Ohniwmac9HBrEH
MZgSfu694ZbBegaVOzRP/RK/txMNEC7M4j3u1M3Yzj6ZoEvyQdKLjV16hoy54xGQXg8Q0T7YYISZ
SF7r2r9QN/Jr0EZPLvJuBA7NEcBt1WZ91UbvEyFgyOmQ5cmCKIPUxLuA7skRmnG3aS05ifiT56Zy
giV7cXIAiDV0FSH0VW2hR7HHd+SMo2H3DaitS7/Jw4TjxA5ceWGlMAbgris0jTAFkCipd3At7QOI
qbw2yH9RpGWKZQREGcwduv+01YdezxhXWJrkVmci30Jf7sbob2c1fBFajwVMgJ+rN36gR3pL4UcV
GON0nrTY4/xgkJWok7H65x9lRv/hKwyeZrD3rJffn9IYDBWxU4yYCZrpLkPTF5o2t7HpsWNBpGj0
Uc3xLzS8RbQmyW1RhuUxdvICHYcS7dNE0W353S9gBXLXpO7P6maCxm/6jWMQkEPLvPBjhcTHXO3d
pkh7eaRfMe/gRfTdfKGsyY4YsyaoaFu24+GaVf6GschoMEOxRmAHsUEkWDwynoOoe87c9DPSJ9WB
/I1NvHfr9sfIYBd2/pEbV7LOe23m9ZPrv3IjlUIXEIfqouyw71T/I+rIbRqzKQ+W6CnFQJtQ7zUE
EdP09SFaVVn7Fvok+9NJAZurLWCGPW02QUsqL4H3O6Q/PJXu0YvfrN9efAAidvE4TK+0UN6MRriN
yxgb0zqQp3SRGVwhhVhaeAgbMuVc4Hew9X7DlTuPXve7R3+XLz154k1WQ7IZPsHcfWHgSlOFoWLF
VoAED7RaQqcc0DL05aJt62/aFRuF9Qye6dZxXfSN+Ow4m1CL0tfM1r/MzaUYyShukWfCp/ZuJfpx
Dw3o/nMg95JCBaP9nUj47q3XY3nJYsCmxbrkuAbNN8q5xb2Pn9IpOZIe1le6yS9uEZcMu3M3yi+n
6E1AHEfJyP4MsdkJWf+dGCkZgiuYpqF5dQj8drTDcB9hem9KBAanHQc8gSXt179i5BfVsDU72QxX
PR08GtyWru7eEHB58I3jDwiV+NWoMbSMQpdLsME4Jv6CRol/E2Bzdz229PwEl4RFlHMEWgC+H3rW
/QJZIOGskicCNKOIcbMcz05WqMeU46/qDne+l4jwozG7wzyoxNDujGKHecSNyTa1MwjpQLIc5Xm1
vjwj9RZUKSROiAhSPRgAKIEn+DNGTu/JgU0+oCuGnNHq6aFbVVboGvx6j6Wcs0YHx0Ghi4vjkVUO
kf6zQhEO5BKVWYJqLkyrLt6MX5Bo+YXlTk+TC2aEdOK6MLh5eNzRPZOoPtVL0JQRIxFswawFwtKq
Eq2yAFdP2SFdnA+YJe7R+TVDESq6FfGQiZfVZSOCxAieequ6JkljL00XrLvgnqNZTcrKOrPh22Km
oEAIYDm6pn0ZRtueQQLI3Pb0m6FluLFWPUYmRb5S8r9zaBhCeBJDhJFLBZ40ycceRybo7EUKte3l
2B3FIpFcWMhWGNe64+joa9pHGKDEjMdmg7w1AJHKtb/4V3yvAdJrP2AKa9dqYCEisIgLjKlYH2eh
HDB5aSquvW/s/DfoD81xk3Q4agXIXSO4txu4gl+NKBfGJA6DYdMOZseGCEeLhPq4RXuhcEpF1nf6
3K8Io2ZCP8owVKcRkvwyzPPF1vVPvYXkAZnTAZ+SyTVZslvav+BWXO3mr4cxDo5rS7Zd677NGjan
YTJTjuSJqRqg97sEcUccRLBcAvIT0XuoiMB+ogUPmTQ3EKnDUxohc0GypURAd66CpL0CAajPI0NE
w++aDutPYoYfgJcPGEMGBbG/bWEIoJ+pgHzg06TuJVwBOI0qIZWE7XUyIb+mvqOXIRkffQZTIaZ5
TDTY+gFEvZzjqNy68GlwiTuGvq/PWUcRIXT6C+f4HRv9ikPI+mr0XYa91DsLYZOn1ZMVjmSedpPs
LnyaIpzA0JUWF9UNgBjgNokcYyHEFIlcHrP+LuvqT0jmZyBKfk7xVjMglg6Bl+CoUZDRT4QQ6VKs
sLxfUEJ8Q6ttND+6GkK5hgo7pI9tGyFJPi1ut5yNW+8YmYc+RPL4MI7JQzwGAQoTeKrmVfSsz3nj
jXvfI5/gWoFhdJh6gGEUwPcU6IMyCrHMa8LeGrqZHAIwMjhzXRL8t8NgBTJryWGRl6sOTGHB3m6C
wbncUKqkv4snxG5g2ePjQ95WkQ8/9WDTj+jhJ1Cpfv/R1IjXpRZTmR/DBJSPPpKIoGaMLBzCiBh9
mqHa4rXZ0y6KsGoGBAsChFxaX1xtS36GGUIpQ+d/D/G6PHXhNufCbeF7NJvTiPRW38wZiIw6LPk8
XsUEpZOmc3xGSPsARRrkgIEfdz/UpWBIeRx0Vjd5NFv8QLVHzhlEL5SXHy4N/VcEit4jBWsx7PUv
o5Fo9cm5YQF6i7k/WavfpPXcCc7lcYvGcOebGDofhKaj0mvVBWH8wCDuVqBp6qVdL2T62WZfZqSq
aB1cudXTL2n4hIT8qrZcbEhpdx3zSoXQKmQCyOYN0/5F+/oL+xEiwz3B3NspbNh6xlkR/hsx8S2b
wumIx3oHFrxcW3huaLT8BVIThxl7qYfgXCct2adAoQoIMfNzfK9UbQw1UYH0y6c2DZDjGJudP3r2
5JsITHba7TeUxn3WQ6Nx/fg4O9z4doh9WE3Rj0nF4yFO+3uGTrPHGZRzIdJlJ1YrK4DEYT4a6C4L
dIBLHbA93s1AD9PKHkN0sgeHtE4NivFZeQaINJqax80Z2NvrzVCiQCGDtgvW+qHFNHfJJA6/wOR4
iq33C/hd/xp2abHW9Xr0UVkSNbYPbQ+1phX9To4hrs1szT70iYFogKMnUhxMc5hDGeE8lTYsRIS8
Xl1PNu81rmnZGA6nEQOa5XlSFWJxiLhw7rCuVkDt0gbViGb0xEbc+NAu+ymZVZmMWf2AO47L3kkr
zV/EnPMouhtEFpDzrGZZLAuOe0EIx+77bbi3kGOAQD4wnBmZi0qC6r4n4OFRmfBCHpsg3R5BG4uH
WUFII1beBO8ekwEmc+0SmNPftTTYWzlGgXpF6i1GrJxuOAKm6f+DpzPrjRTZ1ugvQoJgfs0kydl2
eqzyC3KVXcwQAQTTrz8r+0r34RypW+oanCSx9zesoCcdTrq/DrbKttIexd4d1HBMqgL5sGjXR1ym
lD+Q6PazhNDRr/V+0vqm8YGug+/RTRKCJ2jSGys9yMDOvtK18aO8flWinEk4Nxir9uCgQ/a06vlW
gPIgd4ac5uXF+mElGU/xpR8t+6FGA420kMT/k8KIPCewDl1hXzorWU+jP2S7pZ3koee1vxrGL7bg
/hezarhZ9cPACfIYGjJCJbC3umj7k9JDHQVDXx9djui75rznsBq/xNCeazzIyGjC8Ai3RhzzIhxR
tsia5YQXtw2G0GPisYF58uSYV8enOacD/9VxF2MjmuB1KJcHy9BJpLWJBFNhDa2UuBmknj1VfJct
inUJz3jj6b9G2udHWdMKW3sE5dlP6V9Marx3Ob+nO8WH10u6bibWIv4dMbOA8MjW1kyhbROnAXJ8
6XuXpHJ/1SLYrFO5XavU3RXm8uk7zpuwRncT6OyzRRgkmn1kWPiXB0rHdOb6ts22w0rLUFkdC4iZ
cMRxnIIGIkxGL6Lqdr3vHqfuAKn8ArjBjRYLmzNIy50vcTcN0pvTYuo9laIl6vm2FqG8Kr95FzyC
SMaMr5nIv9kCq/1/42LGyNtK8WilT64II23K9YEiDBv++uaJ5ndghJKJ13pzCEYkpkdvH9pO6nsZ
ABHzqNV8W3RKpDQx7ejVKj2XmRSODEAyitTpbgEZtTdSb1MochOTP2G1/nUGwffCy8V5Wi39Ycv3
ZlH+rzTMgyPlODP67x8HYby1i1Ed/cJ3LmPvMCPZDQEdgyr3KIb3pOiyk5qlT0kuLDj7sUyDoCLM
o09ZuSASmrsqk+faIriSzeof8fpmO5BYoEjoTLd+qMZzUvNa6tBis7VM34fBfw7rPnxqQiw4RSwd
SFU02WxFPYn4DTzZ6cDI2V9aI/HPDSNUKAYUAwaX0hUpxYXqH8li48mw1cVcsO4LYv/0H7MPP39k
rbM2asRPdcT05jHCGImqOQiG3QggasvnI09GcVWe4Z9njwgdjxTYrcFwnzF9+Jn1TGA1tBl2LOdo
cQ6j8jufSk27nFUzmN0s8qTzbypEnIYqOVBG6jcV72ZO+Uz/pmyp5HqDItU8ou67L4QCbL68Z9qE
zt5VZYA95lwpwKqtnJwpMixHHVqrP6g8d8Be4BE6FODjPCUbyS8lnspl4YMtvm238k/p3VVvuk6c
PA1WRqawMqSV9cey5q011UR67May35LGDzDs9JWMrrhnAOybERwsjZWW11333HbLuzb010iA48D6
Ucf9PMR2v74qdgbytrDE3GUU2wr/2lir+VwU2bHPxvRatL5BFdlM46alue3X3qUOr2lWp/HkVsUu
GZI6WsPXTHvLjkLFLztVzaEv+czc3LqZdfiQYT+cKNdTWeyLm5zb6qWpRbSABfL7MZLu3Um12niZ
8uQpmxijJoaM/dAPdMGUcbbmLfGhfM+ncG/JZBEdaZPkWHAdF0xMRuw6VgOl8yWv0F0EL1idV3sP
qWfbjmxC5G+jpUeloVKt+Dv85W+RArJDwdZNeS7XuYvqOVT4UUZ5mMqAVlJSndqJlWSwngG0/0w0
dc+ZHH/cLtzW5qQjO10fUuHaB4O2d7uM+d6flT4rumBb+hblPPxYtR7fcsUG2qRJ1M5l8lD2loDs
E//3g+xoswpVubvKbZanDvLIvlZtFcW5LfqbgBQVZWE4HLxyUBt/NZt9oJnRu0nab//9YwchAfMo
qKPOCOwrdWb3ms3Qc5CcDyu6kBf0SVxk1X5MmmNtK/9W9Xyk8H/MavTPNqLUsQMNdHJDeQ50/pGs
9/CaH0znkZceRdc1uARhfpuWiVWB0UC1NbGvsvbj0lk/VZ2YhHtIqKQkpfCV1j+hdPt4zT0EJToc
G6Itel9mhj6LoYua8i3V2v8WqUF1sMuN5wAdYa9ZKxtVBEd/UBMgOGHv0ravNlPgIklnhOplg82J
MBpuR12rnYu6iMOGlidC45qUQiNhW/25V0F7GduKZ986NAW/k9m4+yAx4iQd9row/QextNYmSHBZ
RoOEoIWof7Ush50g5FEzpYy9pnc5SA1NM3so4+wO7KHXOZ1CKiQxCxr5CF9AGBia3SxztZ0m+eTr
sHlo/PQP7Sz2wt5cOT40rQ/Dmba6YU3MJkCGQL3IYdw5imx7JkVoRkop9c5uDPG4iISo72YQXXAb
PXQGmdKFGFrxQ7mpfvBc5+z7vbMftZbXUrfH1sm+9C9tDvJYs4Ng6l/0aH/nidbxlM8MRyp2h6r8
k6j0NokcXw9T6DTl8hZMVn1cwszij4Tww9UEp3oazG0AQ2bXuIO5SYZifgh5cOKQLwLnPbwN+D0P
1s6fbfnkjT2cMN83H1VC/qkF8Tj47q7OhT57rpU9l47/cj8c8qRMPh0Z7iZoEZd70lpNbP/5RLuj
943qYtdNt7dcejJYpU95WRPT/v//S8r0Tzfq8lAtvECQPha+zoB+/Jo/mGNB7auTlLTFTANhscg1
GQ6elpW+OiqbHmYiElu2e4GqWDBC90a/9xyXaOSafTeNTQ8q7ccnNVJhW7P6Vk/NazWVbyo31dn2
l+K2OqxX+AYbu0/GJynxSkJB2FRgcQSZlV3zwj6Mgzw7NR5YkwQ2kBiL9uYjQTB9HLvhuakHBJcK
h1uQNt842iHHxNsSOs0vp0EPrQq4KLNgmcpOQe21cZI1/2wxPNaki/ZW4sfuWnvxXCXPTKdi7LKo
weJC5vhMl/YG8u/d4Ik7TpAvNznr82AHoB4L9Ki+SINLHU0E5GJR6hc6k7+nqSpfUkf2l6WpHgOD
qTDQMwavnwsc0whO8zUj63DJiI2MllHco/zb+Z6bdUMzwb2VeyESgmpU27YFDnsgvVuDJqSXndWQ
EaKIaVX+fG2T/FeNAjm1otiSgEKuSa0/1ezKK19qolsIEXXasHDIsNl6SQih0WUP4fWaZYJ3rHMD
Bx0cG9M7uJ0cd+yReuOPbtyb+dPiSXJ7hWWxfw/Hpf3dQyvZEdlgn4HPQdbsPNtMGkk+AGgs47IE
tEbjYQP3iPIDucuvsVyCWzbaL0UCJtQLmm1rOjnWgi/4S6l/PknbMwvNX+UWzqUu7TnOoQlFqpX2
qeuWJUorv98lbtft5mYyDqWNHADcr3hJ52wzeG527dq+psJoPw1T3r/NCbYZT4l3SzNWmrF0UiQG
9AE4FRVW8rVzp2pTmMNCCkb82IEGpqTbceu5s7PP51VFI0GUTY59ocb5DGzjRQnc3tktYTmINDK8
OvlqBRtXb1gHs3fZyRwc1JTqHulr8dz3DHVLMF8GL+OZLC+zXb6FTKOYb+NhTcKve6RqJZSG5qL9
h6F78kX3iXl/7iQpOKAu7NgWzmB4pxtYHNhupukAMzQujb8bWu+TI/+PhlF4LibIq2reC2K8z5DL
QqTZCw1jPqziKdH9Rwd8Npp994f8NuG50vnLm+00tOtuNvm41Mvi6X/zhBrBJruRo2dE1C8WeqTV
MXNVf8uMrdvkzp8xS3Zp2ahHIE+fZHadbdoF/sHyWlQNKuWLkeJBq+HBnUOf47RNb6G9bktwE+dV
Ei2pCm3ENEi6IxlEeXaX6l1QwEEOGf23sSr5Xk1m+6GozKGVlWYsKbFvdDHwSqt8kx9M4hYnxrw0
mu1hPzN0Gqbqosw1MVdtXJjJqyU1Dh1i7op2S/auCqriwRumZ2Numn3XJh59lwK0XM4Dtlri06lQ
TiqTlHkaEOsKyob5ufjKu/Qz8D5UVnqbKbXHo1ggwZrjnbXhOQ9q5fdNqmWMeKTu6SWwR223G5wf
466XjjL7aRhKcQ6wFokzcDCIW5n3xCkD52ksE2MzzsE7T1KwrbL8NVip5TYJ1pmrAOWxnWzEEozn
3Fm+RiaPgU7ts58szmax7S9/JHNm5Ko9OGH26FjrL9Xpb35IfIJbjAfEswTEmWu/tUZxC3muySKy
e/NzdCYT8Kdu2M7pXt8fd3Z5gsPjAIiogEkFqhQXY7tm2UuS2MMj3bi32TAuBpkaURbj1pW5s7fr
iZRqY286H8qA7Yx1DMlmN64vrZDmwcqGF6ThP5aGVGVOfCZ4UE7IX5ZAJWnCCqehXh8TM408IJNo
CwLPaVhZjebcfKEqT9b1ruTTZT8USbL+Nii3JvcI15TFUy+mhyS7is4rSLHUyT7L59hfgzfRpfZx
HrrHbLWO40yhccrS0yh9EwCiy9EAZmiDqddtJwkxhvw0Z/qSN6T/7klgTQo+V5c6pTRWwTBz1DDd
fjkVBhNNyjLS/kzF0XZjl8Fuy4j+dyVuEcPZ+8nF+CINHnfqkX+ZJ6OlZlNcClIXBeaPpLree9l1
yv3uJEz1j6DmcLCafjypKiCHrv19O3jrxbUGb6vTwCPr3eaXorYXMjyWsVucdj24jUtllg7yY5NF
9GmfSlnLC5zZp9bS+YHaqTgGSkZlQ4egNyZcuywsdxXjTbwOSRbP6fQV5Dm5iGz5qwaynOKexRTD
YCFVzMc8kwa2vfk4m4N50+9VufxgtIJqqShn9eQkkN/bvQK5AbpxKXeSkddu52A3IeM5lhyOCFX2
me9xsdP5km+WzuNE47gESaiY0S370LPKA7juVZTfjUM4qtfJMtdI3OW9JDvlK3KCc69V4vZI+JXG
Zc2mI3Us94RedEnqgm9qyhjIk9ExyZ77xeB8GIu4bpTFNFgcCda/IMkkh3LgfaiRa2SLcZsRP+C2
Vg5FaVydGaDxEFAg1IOk10mENC3HD7ge86bLR+BTZhe56+pt2jBAJ1P+kbJxF5m0oGdIvh4cql3R
unGe8Xbj8NGs13yzPNv/naOaxOOYNQQaI1r7fZQ25hR1dze9mv+RtBWxrMUHE9PzWuJ6cWzaRvYO
4AE7ZORMkZYfZ/BAoXkv56VlqvXB+ayJC4kaEWdOk3SngqGKjXO3WHJfV/q1WOmGZC4rRsvsWJbr
y+dquZE1NG+rvxwbiaWCFbsvS2Y6G6BjVPTGvDWSbm9U3Y9h50ZkOOF+kdbeTGHthOuJzW/bOdlt
+RRmO0YAdyZAO9l5KGQVU5aDD+358yVNAJGs01wfWi1bKM/uo9Vp/1QXPuU3udPQY5+WOTh1TrXs
cs/O955aithtxyaiuWlEC7XgPShqjj2aRyezrc/CW/0TP5tw64/a3pLgy/durZ/sunRPbg15oc7k
0fOXc9sRn5gzfa4GfImyGnYkFf54RAdurT1hbNt71w6okM8nyTsLiZDcy0K/LoRc4jrzN/S1nVDG
a1NPz4voU0I84K3M4pmX9lthjq+1hJBbG3druNrNuUMfnp7qMayy3/4K+rZ6L1P52pu0KSznhXXu
ZDTsL2uzGYzlo+28i3QAefo2f4Dko2/062pbBoc9TwKHwrepkovninffJ1cne+nyds5BN/j1aQ0J
n/d8RQ5pJ2CtUmB41hDFD8JqiB8VPTKIo46uFAYOPJKxwsA0q1kdgtbatYMCA1EYzWH1mtcZfXHO
+NWL2moj0UIWrtfngEhrX8oXx19udxbEkIyQlOCquKL7kF53IZcmt5rCZz+5iHLZAi17SI4EqiHc
Facyc/94NE0ZSxuUEmcUEY11Y1vR/Lkumu+lxLyZIDPlOFMbx1Gf2lcvfqGZcgXpEJTH0Jq+Tb95
6YlKF4G791GeNr1RgnSjmybm4NaXikDQqRF2HbkG+f0+2PmZIRjngOBlndVsSy311q2mR4bX51Lk
n46Dk8VzsJe+f4Zmi5UGMNAHcj9nhUDgvZdhWZbzejkoLyBEISzAvuGORO5H3ewVK82hp/fJgXXU
yK9Eydx77g+iCAF8vdFmmh99kz2oG4My6oIOrYeEE0HEpY2dPoEL8gTyAXEHFjVscrO4UsQort7a
/A2SY1EJ5BwbXdOpADgYhJgb+T4P/pGqOBFk8N3J7ECQYwDqG3L3mmFUsDLnEORlU28HF2etKR+F
pj1e6ttIqAJ6MjA2PKpNEZxYZ/ejYyDem184MGdLN6fJfqkn0rh5hlw7AyEhXlpFTp1cxbwIOAL9
MS0BBgIZirtu+pod/7nzCfl1Pa4qYM2GCZVS16LG7TJU1TFdkosa0KXTaeX0y3jJLsVDw38++g6j
w0TGFE0kJfh1adcWoGYLITrnGSQI9N7n7en+vyRz0q35XwDDIIEn7sm+Pn8jTsDxPLuf82j9+FZV
Y+bI3yzQnNMEJh0m23haiEmogk+e4CpUN7BwwELI3CZyFzg1HIKMQAUeM0pwOGwn1bMexNOs72xn
dUrnNDi0U/qsy5p5KcGaErq71qXzM8MIBgdgHzUhp35psv2syt+Eo3k3L99jWv3RTkZQu4eXHhQP
JlH1gXFlUcYRSMlTAtlnq0r3VYEoSxP6gySwqoZoWeMo0uLeZ6t4rCYSCls/K34XbpPGo0fDXbr2
fhh4m1aVfCNliKAHvX3Tz2xgXth86blTSIoA4zA+5b4cCdvj6xH4sylpEKJi3ONtOBUeMIAMLsYI
rcRLSx5anMmNO+Bh523Uqmo4TmvWbDK5ntdkYNIxfhwiQ/S9rdPUTMkhNUg8tmn70Y2u2lsmq0ka
S+3LXRKEEDIs7yza2ogdk7ZCODewxRlRmXK2nufSjgyT9xYgPaxL2lJcTqELz4pqL9v1c1tvBHrR
vr65xlyf7do7ATJ9EGnuHSbleURHDBzdeyATUTgmh1Hayz1EG9BqJBSoQOtquy4OaBRHu0uHqAcx
DqYJsHOOxp3VVR4ZbXgEKY1F5bbXYiX4NSfv071a0QriBUs2P4qCBUvkzs308xPMGV4+Jam/kEUn
Dx+puhEBY0PdtAl7juIZRCYh9EzrfdvUhMFmqA7bNUd27UPz28ny27A0v0vb/84CHL/wrQGdrgJo
WnQYOO3Xdhv2fO/pQaZnYAWf3PbBkmwz+w1oc6rq/ngzQHspQCooHvMkz757sf6r6/EZrHcLfgxn
tdoO/FDl1CYbzRUOxLe/JTjcgoXhrgDVndlGTUu40ardG6IUH8sSXmfuIxhda7qONrkotp8wJR/O
izYaXLBASOIEsrPt0tInMhyf1+NIPIfHh+Vo2ZYef4vl7pjdsfv+WJIRcpolVhD3tylcFCfxsZY0
b/US8SUG8hUrJkWwA4jhWRMVputFNulU9iJcf0SGbjNVz63VjAeix9cmDcAdD1zWMFXm3uOiDV8R
Yao8PqLgnpZZU4KZ6z8UyLdiJIjrWCMniBG6EBBGf+s742HRi9pm49giphBDFCmWkgEvucAZ2xJK
0xv+FR0Z/avsnDoS8jfnk0fOkRi66DpGVEtfy44H0E2Ip9OUYosz1mkH3Qu73O2262oMPMkr3+JL
Ws1DZAaEmUDNb2gVUK5uVhoHrniCp/xej+5vf4BY6yZAI2j6bciQl7teXj2lrrlv/XGcVUa+RL7A
Mn3yzKk6d3X6Zq+fKV/uqVx4oVWc4ouN8jHaxlsjTiRvp61KzYkjuduv2LsR1xiIrfbFDw1r6LuG
Pq6+/mlpYe0Xjh6PcWhTL4yTsH1KmIzmGErIwVGfd80peU3hf+7YqWwS5vWppklMQDf4ZyXhza5q
CNDVeswHwXvZtnvwUV+e2fU3wkgxt3Yc+vsbvqaisbic7IQ3y1gkxZMz9KCmePh203iGd/DschP8
QXbjmX2Ul2JGSt83zHhKXdgIkEOi8hWYF2sTE5Dyh5dOpmSrfRSYPG8SwvgdU8YIWgkwS2ek+Ip3
G7NmFw288lJM5niaB1J4UzkB9yeZH9mIkq3pf3lL6D2CRMOOZvHMqaGklvu7bngd6dSiaxv+WHbO
cDc6D74z3Ko/k2F9qyGkJMU70wuMv6QGH2YbYFkmyYYY9vBtBkvFdFW9+rmj9mTNz2nOU5G7IwUd
zpPN6vq/C/iQG8/SyS6RzhA36EBr6/5aBlKZQmT88TjmIFWDMBd2tpDxJoSb186nmTATJG7622RL
To15Pijzqa3FUUsLYrhTxrrkSSsqDNhCshF1lL1p8xDX7xSsH9ccI4tNt5C1e9CJ9RdEDiH9Ac+2
hskTELVZJmipLE9+5FSI8XdTkH6rmPg+mIPrbTJ/NKCp2uvR37u87DdpxWACKvVdpO4/qEF13E4P
WSff+5S+Uj7ScE/5QiQ+I5ZPFU+nqDbA/d5AmIenZIAC1hFJVZn/y3eyDAjWXf2BQlOsT/5g8x3g
2oKHUEzdnaS1651Kx/yVdwv8mkOxhnvkk+HY8u48t754qnJOSZ1A7cRRSXdjThguAf5F6xaQnS+I
1/lf3cRdA70fHMyVnW8dKvLfHm0wqamPLKGMDW/96qrxaNZjEgnr/g0OeCjFoo/ta7GQRwSkll6q
lFua3BSdDA7CplhdbFRPXt2l0dBpaXEIa3jpM1RRp+CPwPJArJL5Di7Dumpnh5fEekesmx8rtebK
pT5l1y8qt2f8dAMxFRmnyAZ+S1pZfAjEonymXHyXW8O1UIe0UWfqSJ+pSoajEi0fh+SnAvcfQ2hU
lbEla0Dg+c0Bl7eb6lmDs5vhiPVPIXWXqKxpLWR00tdiWI9ljnq2CDp6aTrtDK9MtsK3ds00Lg9r
yYxqsAzO33oNE5SJhqktdEci5CBmVj47wpqaymw2Apd3KW/fTfflfirxaR+XJEN0K2+J+bfjcpZ9
0lv5TpfFL0C4BmqmPR0U1ve1aoqFXhBNkhaRKba5F+YFOks0V6p66Bi7JNndo6wSogsN+4YkkDw3
ozj2lbXwYHAhDjBR4qENV+aYVRpbSquj1Sb/XK5If7EZ5oz1pepr86X+wL2Zn5BzuWABaDrh3jV2
ReO8aL+7ZzWS7MeniNDmr4NXUQIbSu8Qck/IVKOC99BDIhLH3KQ0pJRoRA6oGQbA29zvLCIAr5oi
yGMazE+WBdgpb0p9Kt3yR7Q21w9lJAt6GHK7sMTGJ+tEaxGAyPM9hGHZHaAc/xHKYR/XaTru3Kz+
AlYg6GlprhTaKOENFE+n7lwWMx8SxfmtChL/MQiBJSjYEADasidXcz5oKi57neN/IxKj6/taHcJ0
+TaKvjwBg9v2je+8yMrbUDPZWx7h7C7jfoxCkFKxYULuelcek2Bc4zkE/oAlVe4KXXCJlWMdkhxX
btSuiKeebTjzuOZh6fQlgUuGNUgJnXjofHa6oNpNfX21WiQTew4NEjeA8EuTwwizHaDfHMgN2WH7
72wuh1pTEGozIfYZqe/tmobipYYutQN71UeEeNBi0cwO3BNFgcTphpu/zKQslXLhWDDQkpjDvw+m
3UpodsMZ7V2L/pmWMMNIOowXF2FjMxsl0UqboIHKayOaAIIFbKVPuagLnINHPWgz6nLmV4saLs0z
cxcsy1emQ45oYq2qIkK11Num59qWqmpf9MA83K3u395gmK5r6qCjHbdiekdRPMjMuTesoWTIem64
PWaRdxMn3ZtHA+3jpHIYii5x1nG6vwwskOE9Z4fFFSXxkoviMItXsCoOZWcyImJtZxijXD80zuyd
GDObzFL5L+e+JjtJFxl+Pr7MvPI2mF7BeZ24LALqwp1RiZW+przXKoAQlX/LUxhInaDRGVqPLJQ+
8NUFi4GyiFIcXFIKnr7B+s2bqokzR77pwlbnzudiHpSB3rbccyuyQ+rOd5cpeOrYIfeit96S8UMY
ZIsTMVE+qbtDNn1bnKfDYbJGNjIKXq19rkNtQ8UsRKQJBHBPHBJNQGIQ+Yr8RO39He/4UotONiId
8S5sjzcCztmBojutwIJZdc3tYziaiJv1eGoH8LS8aLxeotcG/UvRBX8t0gNcHHOGwatOekLRpLaG
EM/qlqDlJGVL2iUum+Lewhu5MoGQLuB/rHKDtB7BjCJGn7+YBu3mWpUrhwUcxxnLBJ/pihpTngwL
kH9Tzbu+z2804srY0xNYkr7eGZiAzFZqGyySqx3KZZvzfiLD23z0U1odnE78MkvsZwtdWpGdpG1S
n0sjY85yqzGCOEFWP3F3KdeikGHlh2cLOmVl4n/ZTbIz8qLfi7W20c1Nk+tQpu5YD5yrELtaBGJn
fJ6b6mkYnoF7Fn+noXjtBee6tE1CxDSFm3S8A1TUJjOg6WIMbWAigYN0bOvEfMR2QKF1mA26291Q
7nHgOi6wcpazQ3V/PykDo2uuwXwJdElTTc4V4CVMV24V3Nbu9OUgPwPpgI/V1n6CJsSNgFZX1TtV
u29J2C+vaIT62Fg9Pf+FjKpNXxUB115OhmDvYUvvNr3n9mdDprxCpJPfwiyIwnYhV5KukCrb0Xln
O3yxsvBYWJ75HGoSn9yPcGSEca+a0jp7Fk9MzidOe6IqIQha83MZpH9D9ZDPXvAwOphtIuyanU4y
UCmuiSfBF3UvDdJhNo2cY46QU9x/XGPAchZMS4/Lducdy4U2zeivm7LI6LayqG0NVA8A9RXiJnl7
izDxS1cAXiC6N5iN+RaMBOi7u3sMKeRhcPVDAxofYE/S7Ay//eQV310Ree9J60M6KRs3t0N+05j8
F9+t+5c5Y6FbRx++YbHccwncVoZQvewJGrRRNSKQ9wFs+taE+Tf6eY9bZj3blVvhpcMWbKTVnIds
WA+sDV5gz69MsI9B8uPClDg2fb8+LN3Y7Dk15f89Je5iX20yjEcrY38Il/WxhrQSNQ1EiWlNJUYp
vDu4Ii+TTSV57LfaHc1dq/3xDDg63RV+gV0U+FPs9unjOJAzqoPe4JoiaZxkwiVmehpeZ1vH3txz
z1E+R7MXvoHZFlyrlTKeZHl/6VP3tZTtxc9L/wm5Ah2cum/GhV2RDmFy9Pz1tUVMjIT7vKvhomy5
B60HfD/+JNlu5mtyMmcnPEk7Y77KwD5PLdNMN0L9r9ILt8XRWMrY91Kjy6m/GW/jMKkr614TZeEg
MJHl61Q4yQlHMRI4TydBM9i+80oKrthCksUj71dk+iLQJ0Nh7CMjyqxjGauombUBoXvlJ7EhLUHq
ogEI1dgB8mtx09zawKUWg2APyTqmBC/hNjnqdVqv5779rUQ4fRldzKhPZxngxClUrDrD6BpcNhTm
0dwA57eINz2siLrzDBpkduyjI6dNyVfuRFnviW9ctecOoLckmPWj2TPryWni2rVBd/GdesmyH7DS
qu6mh6CMx4wayAjrG2ihQ07ZNRjezWy9NPlr0prJBZyScbFdSppLWH8vs+s8aZu8YMBFNO3IzICU
VFDTAeVZYi0apvvacEVOT0wq4lbRbzKBnN1uyt009Nlgfv4oxNismxGRWjI1CXS+iPzlkfXZQWZx
9hBM9kUys2Fi9sHSmj9UOEFWL/vP/p6v6Uwf+RL7679fdehmLg4x8Udl0rO0e1/OMH6iA5dReY9D
mto16QDxtdbKgXSovukvzr86K3jOWZ0XRYHDxUFryrI6UO875KPRI7BA5RlbTjrBKEe5uQ8KvKEA
jaQu6DUQtpPkOSRFsQqLQ2QG5iC7Ude1426xl6Migb/jnbPh/qxjbmVVbPW/OJTzo8CQeFQMILVw
PpJ2R+hQkKpc1KMnpy/bRZRSaDlJMvDfkw7wF7C+XtJ05JG5iLEitfuHvtux0K15hKAe7rUIzrJv
5o+s4cI+3etXfmP50HvADkOZL+dp+Y2jP5+m6v5O446Q0q3zF+NOiaIT3m5G7XB7pHE/pyswQ8Io
CeEp+nVGvR+rPo8zM5JZY+3KPEF1qbsHs4OHYJp/yOdRyu+8zzJcIfxYHBmkLvUeoLxLuphrwo5S
h9279GdABd7ZI/S3mURX7biirRzb1zScX1cJIQKnuDvDCTtJLmU4rUb6/j/mzmM5cmRL0+9y14Nr
0HAsehYMATIiqJPFzNzAUhW0cmg8/XyoautmoRMRNrEYm01aGe1e94C7Hxfn/EJpq+QY8l9IWtew
gts4e5OOcbTNhhqXox1rqbgvvZ8RImiGUG5sT44jUTIoMdEwFf2I9E79mrPJo1SLNm7Ig5ZiVWKH
3alKuLNl5PqDbDBgLVC5par3LXO5mAnTdVFMhcmnIiIRO/M20/RwmePqQXQ611HAjVvLju+NzBzu
uzb8FYdBd+fUlc/Fsfrezy4egF2zewSPuYJEsG8biDsHCLRoms/UXTsz4j2Xu/ReCyKoU7GAs26k
wZ0JGpq6cHAPll05FWQ3Sw22cGrV2kOcwTy2MiSUOzxRvYD39Cnv+a2JYT6PGDw+Gcms/d1zKXS6
n40WS5ZDlb+ibWR5VByU26lHVG/o4IBnZEYHN0ixlQOdg5Eat67IvxNZ4mxkBkoqAsV7V6jlDsme
8LsppA9Rq/nTnYCUtjWKvL6igUl045Pt/lSQLT11pD7u26r9z39gL2ysYcgOVqc7R0kq91av9BPb
q3FocOIQBBZqVdJCSEup3iOq3UqPJgT0r2CG6d3LaKdDSv5BjyhOwepPEit6Slyu+PheeRiF5QC8
yNSXgK6csVCPiVECbZQ8whwfJyyH7NAn2N15RyazTEHSiNE1SBlKrCxFmXjaj0gz671aternJlNB
rqcJmxOyITD169tENhaaWqFngugCYIApLrwhymNV6dyxI/wBGewLhaiRBH+OvZ8YAOyO7WZE7PMG
a9TmWR+4aMYa1WfwjyUusfl3AUS9bfv8sbKceKfnOPvpJdp3VMvhApS3GtpJaZTWJJdGKPqD9ppH
hcpuqZOd1pAxdMm+Mf4OaaKEToOGx6A68T4W3N0URW28Lhf439oz1JPcH4KswIri5iDLMAYakkaA
OYEDwc4RXtxh0oNWmGfkIwGebaNkByAR94lugIQ1k6GNKPHS7y2wwttEj4E4BBPbqYoQz01fUwzs
Q/alRjPQpRlDUOBVP951FAWRW32YoPbtB93okBbHfNnScAtuxKzWUyIgZfjq3/8Euant/SaEM8O2
sMkSJCTUnBqUIma1IAHlSU4/G90fPg3NeIczpvZQ5/DgudrFVWof/JI4SJBf29oA6fYMx7jRy5cR
dZlTgIzbsxllA6qYwS6fJOYK5gRdKJj1ftzy+1SS5WSDszbpuxJY0IIk/D010saj2uqvBRvKBgaO
v+mC6GcBU2XjuL5yN0Es3JBkUu8R2YDF2Mo3NP7f+9bUoMWieGPBMB8rbToa/gwvq+P8sWX1khbv
ugdyhTGKa1m1d+qm35gYgjz99be//ovc7CHKu/w0NjWyOog144dRzjoyFVasJZyuGCkMkHW7wUC4
idJg/6zZlrPxGznynkMbC54l9LGyOI5oEllG1RybqDn6KoWcoAk0Uq9UMXjvjEPaPk8Um/RWjW7Q
LYUgkQfpI4z45DEx/fdeK8lfNl19QmrpqcjH7haaZ+8Z00BeB8snKvflW2hobzguDs9dGrzJ3Brg
oQYkIG+7qCsfCOzmy1A7D2PyFU/04OR2wxMvUZCuRboLujEHSDf20BItRMTjUD2lrf8mUTx74RJj
vrBJoFYP252U5Vx3yhA4qlRcSO1M/hBtDtEti74VIxohYQEfN9c1nTyJDN9r9adVZeG9H0D+cKyS
PRnR6Vjr/khd8Y6xwGZgJF4m6GU3sc0tUXZKsePy+NlEQh/ZAlx0kX8ZcU2yhycZWe4jpiQIY0N6
IGluHv/6Z2ibbmPyzD3Wdu0CtoI6OG15UiM9FfDWsYaixa5wTPetQNEhc7kx9rxMH1FuaO5KaOLb
VBqvQnWsN8yITtD4YXShaXzoLPhvCKbs66AHy++QM0AAb1+OuxT+7G2kNp8ps/GgSxLEo8pNnAT6
tkJSKazhyPE4yMPPbdwpR7u5dVFS3yFK+wxtOibf+SDc+BPQZvCNHAu5gWAjB2Ss1yfdSPQjYLuv
dmYKoKTpfRfbADzR9NbAzJU2BSv7kKDu9Q0Dg32KJ2xlAM6fgoxat/oTmZnvlgQurfhkQxrKPqf6
LsMyc6cJ5FqbOeVF1TVjO+KOHGKg+wimzN/3ZLZvgGOjQKDnW7gFxlbHzfiI+Ha59UP5hbd29FQ3
vCZR2/kukt48Wt3IMdf0BwRT203ecsZ2Q8syau+M1k7/iF0SzbHp9l/TpvhC1vjGGjLt4PiZc9sN
9kuYmuPPkDTbpLTNLRxefzNETQjVtjLAA7ngcVvtK9lc5wn99gdIqfARCrN9ZB4SkixpvrXEwANY
imGLTP2wMYEN7Aat8Mgoat95L5Hj5Gx8lJlfnRp9tqdvTMqYnWndB7bnPwztJL9kAtKcS1qZHYEq
ZJjI71MwTvdDqHziOsktAdzli29gkoNdYr0lwYqXLiCZR6VGCNIZRX6vK5Coqiip9jUwzG2v1V4p
UCe0guEOcC4vlA6IbpMP2GKgVLPleMFVsq8FWEfAjLZUDtCN9N1Q+6cxmKbbpLOnA6wcxE9ip7wd
FRGd0Ed6FFmxb7jw/GwT53tjIUwADNTaOi6ozo503M7+CUYPp+bI2mS1oTyBjnvNksHY8YiCVtdH
B1x3WgBicNNaDCd3fsWjOcZa9SDT8ptuIoQK3hDWrnZsizx9VeJX6TfRQ63VaJ7hUbnD6nrOy8pP
KUd0NiAiEhnz5//op6SGLVXVN4VFNGZk529EhptJ8613q/cR/RIbYk7R/WmayFDWY0G2De0Nim+Y
shHUL/OOTe0T1hi6UOOG4/+vl7C4Q0BrbOxnV+nVo9oDn3I76vFR4epPmKg5aI0+16V7GHOyox1n
0RfNHTcIogUnzLpLrnyAN0snLo4FLIwbjA0/McD2I2fDAN2oDm/7JsLXCBQTRwAef26VfRoyxiSP
o5NoUIJt3ISKx5Tdin6CLIXnXIusnJY02uuUkGocJyDemtu8Q0u9q0h4B33e/H1Ry8YsOVn1k0hR
7YuENYD8LJ8LmZvbUVj9pyhkaiRrdufmaCRSEuQyUNj+ccyQ+mxyinFZPAz7EGTznkRlBW09AHrt
9vrOjqCD13keeVrzUCcKCrBT1nIi2tEhyMIfSX/QdavesGeDqLZZU419GKDyb3nb2EAg1fJQkSaM
K/6vmmogvs/zZ6vZlYARAvhIhpAJogr1FKN/yKXL2yaA4Yq9+o0ugcxMdTCdJFJ82UsTg60oc2ih
uQ9IuQMNP0hIlLqLHV/OA4xMH+5RmGrwTmZLHBKpcMeHo8dkfE7AbpuGg8gFRjcHssdvSS0qrGh4
ceuj33hZi1us1dkHfHHR67Efx8EAGRYrzwjAhl4ALZm7Vj4cuBfc4g6teWUMkYdbBblpnMmPk5Ie
dRdFhAo42abx7fxW6934UMVq5oHBQWFCKnedA7cN/5u9lSfBnWUEb2GaohdI+nxbgtbDLFU7Wbo1
IXbDky2yzMDTqpFNg/d+aVenVGYHpQTDOCpUo223fVFFtBsnwz1FhZOQocozAkje6fE0YPalAB+a
gnzf+G11E1tlcpIBQk958oQ8XvbsdtWsMpc4+zbtv1ldaz+FwYgZC3v4jawUTJ5ZEp80qwOMWwGT
r6IUN8EycG7gj8Iii5rhxmgS7RaMNNgWO5iz8GW9gbnCVZwK8A4HKkm9uUK6IgDX0iv4hampVL+V
3X2QZQ9h/EcTgryqDfVZwuW/UZ2236MjaskdfCdxGLNfZgauXgh3RKGurylI9V8H7gYJoFYM/zZp
Ub/zUC3vjKRUNp1ovbJDLLOGLpajrJaVuIdW1ASQMemdbZ+0451tubdZqaV3qvOZRAtHaO/uoSxR
F82yO1WPfiTgWupS4oPT4K+QMXIIccQPuHvmZe3co4Lz1M2IRqNr9DsVgY9S1wyS2kj+jaHuH4bK
f2gzcp0VtRfoEjrIBS5dKsfovRWiV57WP9oYELw4xpTtCt6U1F3DiuJm1ifyhAizSfXe1fcF2sdP
riw1FBaqTcHj8tbHUmNrAnmxYLLflYD9QM7DJVBMBAk7X4qd61T+Pg8l24gKH95VoR1IHLNdhGci
yP9O3gDVlGi1TXACb5QMhQeQCl/Kxt9Qpha7GO/NTWAl41PtOBvhOsGTPmTlNqTqS/472uvV2H/y
A9Qoc6H/MEZ0MqDmo7ZpJ/sCX0+oT1m0deoRqcyktj4XeZ8fpsr8E5CatkeUFVyhUNXPLsSorY13
x50hhmPX2PEL6a1XJ4XZPoY4hkFPbW4jLcXtx1efprr5ZiuN79mNtO5g9uCePJBozLPkk1q/Eu3a
rVOBQ0V+ejOEfvd5bDVwdYEGAdbo2l0fW9G7qXoATqe7vo4+o0F+W2sKenMlJn45zy4hQvxfZvBg
Ag4P3nhYUVnXmK+NkQUvMXbvNxNVRrvZ2RD4Y1epgFYAyEHmNdg24PsRqSoSri4UfMAD9hni8Mjj
kXCW0lVuasyDN7GivarCj44ubsJ8NQnVtAJLoKZHc0SBMzRciDURsnHNwB2wTB6MPnvrgUBJdtab
ovc/11hzb5M62alzvOBmSp0s/tqpuXJjWhFUD/mj0nWxUyMyglUV7tsY6FCCiebGQcBqSzYzRyeV
X4/QyBsUYGB+U4QFbsR9xC2aJ8Py/1DxoQPhlcmnztJ3iLnvyP8oe1Af5V5o1j5FgxeYokQsPZYo
CJuvhS9hWAaKcxjmf0wZl+TTYGhX7HYPLiU6z27ln0o+NkchObyTWj9hZ/0trGJo3BP2eoBu3hMN
2bAg9VE4qfP7XqEmqYeYXbUZeSVXHx9ka8s9x9LrmDewHgvWeh+Oh1TywocHcRrq7A+ljNKbbgy8
IKWwhWILuZ5QeatxOiVlB4cF1SN0FyPV3EDgL58KxyAUcaoJBkPdZanu7CRWuY+Balk3ITy1G3IV
POTLRlCb+R63onlqahIEDQ0mGuCNGwhRO6XzUVNLT66sGq/yBWjTqcoOojW/pEYZnhAhe3VKA8x7
3L1CKv2REz/qYMh71lUkK3DTKkiSmTvdU00hMwhhTCLrBsTafJgqxMT/+q8hOv6/tTj96HD6v///
syT5UbQ5z+WXXwFmaP/6T4vUu5//8S+MQM4ZktzlP6Nv/+N//7cLiev821Q1TbNMzWHHMm3cTPtf
dfMf/7LFv3WuNUg04v5h8J/4k+SFbML/+Jfh4DUiNNMRQmjCsFzzvyxQ7X87tmpinOrojqnZrvt/
ZYH6TwNURacLfpTrzn//8Q0EQ1Dztf8L9yRNk4XW39YhRGmQueVRRdEPmhFU/A9D8RuXVX7qB5uT
/+5i/vuHLoK2iuLCdIZbvY3iLSo6+APhdLE93/raBzA/H1tvBZmnVkt6hFfy5tloM+tLbKYK3Ex/
uL2uC/2fXSB9hc6RHQNqMaGoJvgoj96IyATXr3jqPp/vZG2UWAMfv2Osqc4BuaaTsID+YaJhifgd
d+NLX7HWgfrPDkqJ3LlqGyPvjByhMkAKEdd+Own+dj8mYn9vprvSvmB5f/wA7Lc6u04HiIxWCBBp
msbxPdTt4eH8+GAA9LtVJBYOvbGjYN+H7NlOApcPDtjiWlhuqrL+2klcZChE9b7cNFwmw835HldW
lph/yYd162ZTItrEt3eZ7LT4UU/VakTUZ+6Xkqsj7853szZuC/ef2lZZWkFu70IyHCZc7QlxmBA7
nK/n218buEWE8y5Xy9jFwLhFn/DeRrxTvDRKjtjCKEgHkBqbbAl2tCpfzne49kHz3z+MWynUsnPm
DrvUdQY8XVvwXcjMhNHufAfzyPy3b9J/bShiEfIimnpIThilihR++htpegNnCtVNkHuSBld4m4y9
lQ6v57vT5gj5XX+L+C+drE6sekQyGPwWqA9deAZJh82so6F8aZHg4YljAmG8wSVDOcFxpaCzQWAc
pdvzP2HtixebQxqMWZdaPLN7oVu40hV/hh2lRhVyRz8E9+c7WZu3xQYBQgtF3rGxduNYO58DKR0K
mmp6YRNd+QRnsT2kIkY3hpIPMP8o+gUTBRGnGgi6aqCgfWM24MzPf8badDmLnaJQegsmm2XtlABA
vj/Y6A41zoZnJTqdrl6CWsU5KUUbBqRs/5bAlzjf88oAOosNQ2KPBLqKzHxTUAKCf4I9w7a04FRc
2cE8th8iSx8CDUBHbO9mdxsEQZMEZdqBkq5/ZQeLvQJqmJIXNc5WeTE6s7oYDOZXRyGreWFPXdmM
nHnoPnxBLbCD7QeLAHJ80yO31qA+1IXJSHWdm7/SDyGmEJNxobu1GVnsFC4ZakTPRpQ2FDFl+15q
qCEMUVZ03vkpXzkjnMXWgLusT51KcSD0tHpzm9tFru6mXAM3VkYNtgLXdbOI/6roKt8YMuGVejJ9
SrBre6zQIn7C3jJ8vK6LRfT3ySC0XsWNB7UNlKE0OPJH0BccFoklkuG6CZnvwB/nPxRBicxZKTxJ
6v1OySb10Q2Ajl13B7GXoe9Ho8oI2V7rVDq2IfFgfrEnKhtXjZG9CPAWLxFH4OUHNoJpGBKSTJys
UOwjrS2vHKFFjLcR5dh0jIVn1l0S7bAnRiqyVkfe2td9xCLGE1dB3W6Yp6CSBpQnTPTUXSTKtjkk
SorU63XdLCLdwSKMbMlAjWPMJmTtp+qhpgR/P3ZWet2V0F5Ed+Z2sFbbgOAz0YzaWoHdl88ScEhy
NKrJVcEahK7zPAaFYV93WbMX8Y5eueGqKtYMnWSavBDWBBn2IVWMC5G+skHai0gfgzhQs57ptzIE
DvZq2yr9KdWpG8PTcyjcJVbnqCfgnNrw5fxMzbH3m+uNvYj8FM65U0y97/HEDLUH9ECn+geMtLDc
KRNats9JrKcBW08aNic11kv982i6iFGf735lj7YWW8LoIzMnEsX3MkehhmuinNnbTrk93/rabcBa
bAlW1wxRhQSmZ6h8zG7S/K5B2zJOR2A0qAa+l0hNZbfmJHIL/g8OYPc6r3G4DIlOLuf8r1i5/FiL
jYMCr62NmC4gMxH1XoAPOemiNH9RBKLMsAHbC3f9tbFcbB7I/+aAhxzXgytNnbfVBHp9bSTH+rrl
aS02D6x6RksfpABpiJ/3nek0uv5HVRrmeJuTuIbzOdklfiXZVOsXNsS56d8sT2uxkRioEzEV0gbQ
6sPumxxXI62aBNWvbiTgL8zQWi+LvWQyp6QiT+jsQtiDO7vJEIsqqaeHGtaJ5xfB2uQs9g50mtQ8
robJw94FMHZkd9u0tJz9da0vNg5bU0NlYNvzkFWEmA0EbAtLSr+wm6/99sUewdsAUlbEYtVBleEa
rb3ngSmvGxhzsQNodpmbmKBMXuQo03PfoQSwJS8MZ/yqofnLf/fDpTOMEQIx5Dh5ip+5MACMClVG
eOLXtb6IbaPsrBJ518lrfLBAZoaaAlAx/8K6XNu/zEVIi1yfYLkxr1pSQ1Fqbw1luM+y4LPpJq+D
UDAQsvcO3Fc9c+7Of9HKGWTOMfJhvGJVkWrv10x2GX9RlUiBEw3gJzVn7fwpqDYIL1/oaiXszEVw
574VTpOGPVGvWL94tCXd3myoZXtN79gXhnBl7ZqL0DY6p8vjxAe2RIC/uADidhryFhfuzfM58pvt
yVxEdZOz+fWTjc2PWVU7AvCrkiSnvjRjaNzUXgr4ya4fX1hsa1OziHKtyVIf64fWqy1LuSmkYW2D
Ce3SEi0cH4ozBMT0woetDdsi5Dk0MRjQUORCxgAhOwkRDyEDbIm351fZytQbi6i3/ACswERWRfAm
PzS2DXwkK9Kjmyf5hdNq5ROMxdlPOlLpkHxv9hKiav3qa0ESnMo2T3+d/4T5p/5m7o1F6Cda1FVB
pyOQa+dbR8XiSuIoObqUXwegSGq0T0Z0SlIf75XzPa590WI3sGIlMYXwux2OXaQhgachlO22F1qf
W/nd98xT9SHwjTI24XWLDt1Q5UswoELT1e5jWccHgJDxdbuxMX/ah04SqMyKgib3359gAgy+AVFx
6RPWBmgZ7JbwWwQmu53bUxLV59br6wdoEewJLlV+WtM6wmGYbpbjE4C4h1bMFHIbIYHrJnkR5KGJ
PQP2p2QqTB2Kfy52vgnN4LrGF2GdDBlKQAGNC7T3d5MZjrugt8PD+dZX9id9EdRDQ14nHRN+ui5v
TVe+Do0JZhn5fCDi77UDjeK6jhahDfZNzwtDRQI2try+Vh9wrXmyhvh7aBi3dpRdyImuHb/6IsTr
SaLUEs4QPExKDH84icRFu7ja2ImCbpO6CzvzOYusLbXWKz9tEeMqspjGGCoNFgEj94nYEwDnb2p8
hMxEe3XcYX9+CFdCRV9Ee1W7Q8ylvd0hJIOQekwFvJVITJ1vfWV71xdh7hixEkRI8uxws8b/S4Hk
DGbCeWQvTC8strUPWMT60Jrwux239SZKmDWw+yzBI2oIHWd7/hvWVrP+z61KrwY3a9Go8MC3lC+u
tJBmygRzgabZjSpd6z4bMbA439na1yyiXsNtXBZDBoUGv92DG9faFvLYuDvf+tp0LMK+lX5pBMh3
eI1rfEUd7gjqIcIBWbkwVCvta8vAx8gvG0el8aJQeWDX/WL4wTM6hs/nf/7KyaQtwh0zlgyurNN4
FPhg8vacql0Rvsy2fm4CA/F8L2sfsQj2PKkV6Qp0tQB731cSinKmd4+NPbxf1/4isqn892XNnX2n
Q3DJa/81GrV33cr+BmesVmDXNitt/q4PR6uI+kDhioCcsz+pnjFQEE18tE0nbYba4zHhQY4xMMpp
ivshgjVutjK7MHZrMzQv6w99d4HVhgktY5Qb+w+oTufbrHf1WwXrsz1I5Pbu/Biu9bMI+hYTRDX1
kUGgQv6YwBdBaY5vLXUblq7753WdLAIfIE7l4HbRen2HpqkmocVmZXTj6OUTvPHrTmJtEfB4g5tR
qWSNJ7T4F5oC0YENx3k6/wVrS3kR73qDbnwjI3aTrn/QoOYaU3cs2+HlqubVRbhjmj0LoCatp0ok
WnRsOf2++JpiFHVd+4t4N1FH6SOD9oXSPyU59IAYr1LdvHByrCwidRHogOIQtjeChqNPee5UMIat
GHh5YhWOGmp+ISTm1n5znVbn3j+EhKaVpTMpOhI7jH2DXlDQFW8+bploaT20enXhjrIy1eoi6jG9
Qz61YKySlgudj6WuUSPkEu7OT8XKuaQuAhuSMYBPUvm7YupuZa8fTevCLKz98EUol6PVwDrhMWvM
TJi6uM24Lkxme2E7XPvhiyCO0gbl0JYfrhevakmh1P113YgsAjd1Y1miCK7stEJ80/3qIcF06rqm
F2HbVl0yjL3deCPsh08AgnQvho+4Pd/67xekcBdRKwCmxWrqNnAnH5PQRJs4PQq0TxxVfdZr/apl
L9xF7AZo1SmIoio79uPnSdOghtvfcILCFA62dqmkVy1MoMX/DC9WfVWlKncCa+pL5IuGamN2UGDP
j5W2NliL6BU1DlKmhUDWsEeI9S78DHObF3HwFbD0+Njt8h1cyfRZvqH/eCnz9vuIEEs0XohxCwYM
Y+OFVXDfqNFXpC5naWv/+/mPWmt/Ecs91bIRaQK4WGEJftSwt76CFm4oxgtzv9bBIqQl9lYUEelA
pBZWAPl3wAn3wnavOhZIDP1zyl38tNRKuPVOYgww6Mn3VE/vcaO60PzvdwzhLgIbJzjHMAaUUtze
MB8wdq+B/A32hej7/aEj3EVshzVarNzAlZ0xtUjrtO13WF0bN1fekHaor5uAJQpvcFuzT0CcYwMK
02qjYgLcQFKTU4q8M5YKV3aziPES1SyfelYDPL78pvTde28Vn7EKu3DdX1lGS+gd+jSqRPpf2eVm
RJVkPpKVlOs4bgDNhdlY62IR3jLsoAG6Ay8KPTzJCTnrqL/H3+btfKStLCUxd/vh7I8zRzWd0Ki9
EZ0XGSvRLjJF5J1vfO23z51+aLwNJHjgtuOxZY1bE+cFYYtd2k8X0GZrv30ZxBaQ+8DIaujy1iya
aXx1B0wGrvvtixAeQw1h66ypPXPsjmEKF6YvHqsuuxDCK0EmFiGsU/YEYY33aNL7L6GwD2msogqr
Qa5Bc2Z3/hvWOllEcmH1CPaZdFK5kbHxXezXRfDFLrKfSp7sz/cxA8x/c3sUS8BcC8s+CbUeIR/o
pFkNxNXS9BFlWuun0WunqkPqPA/CO4o1yaYHuI1dNlLfSoO5Nn7OF47BlaW2BNP1isGOa7ZMV6g/
1o31gmzsp9o1/jj/lWvNL87wpkdhorSL2vMVw0Mi5H4oS4QaL6XvVs5wZ57AD4GCn3eCv50pPbiV
O0cfDPQz6ufAkKjEiui+tuSF3WQlZJz5+z50FE2mXyNoWHsuguqJOT5k4rpbslhC5tDm0hEnciTq
eZ2FdpmD/EhlY66JsRsJwuvmYRHyVpIPeVJYDNTYPClssmlovuM6+Ol882vDswj6AbhnapN7YEfp
6ttsRMEYNKZxYfDXFtEi5gM9tLjLYDmamto7ljcvsB12plJeWKNrP34R7Xg2lolUw9qzkJHucf4p
EBoPKCknF37/vBr/5zuR29A/Fw8UYfRq8NX0pkF5jjL9U1qVTwjGeAMuBucnYGWIlsC4NLIqMgJ0
gR3XfSWC+6IdbpvoUqFtrflFGKdixEejG6UnDeeH2gnu/EJvnnGJiy6cSWs9LCJZdzrV6jCR8lo0
2lDR1o5BhXchyPYLL6+1Dua/f4jgbPCVZqjRTZNmIG8MW3/0Q/UxlO7P62ZgXl0f2m9Qa2xNlxlg
Qz12o35MQowJff3KNbQIYBfdwTauAunlSfQHmOqXSpavdhc8ltDyz3/B2jJdBDFFf6ly58bWm1qg
laQ826sTLoqnHiLp+S7WJmERyaRdoUTD/cX7WLzbgX0agQKkSfX5uuYXkYzhQoabR8yRyljduFXQ
3wSWCBA2rK/bR5dgtgbxcyUu3MpL3OFtQK5X6slzq7hv5z9gXiy/2SmWYDZV5XGY44s1W+/YEXrj
+OIoQ5G9nm9em6fyd+0v4jiOXQhNMcTLpCrxlsmepEDFXKm/G5UyK6Tbb5GDaWReGdZNnKDNSsZG
Q/cuvvL7FlHexRYGtMKovMlF7lyrzYeux+n4/NetDd686D5EYKvkokCNpfLwjIKtfeMY+NH9Em6X
XMhnrXUw//1DByY6VC5V8wqjHXRKPE2r0KHwfbO6VMRZ62AR5GPStgIlkdKzMHMKtsngILHXug5q
IOeHaCXErUWIa5mumj2u2Mjw9T/JXJ4GG2P7SsP+Qqrl/nwnK0FuLYLccYZBqJ2K8FQi36xoRGLU
RhXe4F1/4TPWeljEeZOCtsSDgcTWNOW/OtSKDtqkJ9/QpM4vITFW+liC1oZI2rIfGCqc35GyteW2
TPSXIdWugt+IJWgt1Ys+U5y29ODtob5Sq/UeP9Hwwmm3spLMRaB3RmeMZYqhbexb07uK+cUtHNTy
UnV+rflFHBvsspY+MsUufkH13mkFqh6WX9iXXpErC3UJUaM6mhSoTZaecPLYq0lpSineijz/ZgXm
lffKJTgNXwK9Qj6AZWQ2r2jiPaOs+u6K2jsfB2uDtIhm5Ih6I0W4zHNy92te4G4SmualUuZa44tI
RmrTEUqblWDjFflVsTV8BRLcPq776YsQLhvELhzDKjxftTZkdFHWTm17d13ji+iVuL5hS03jyEPj
jZNbdwmGqxfanu/UvznhlqizKhqAawq98OJ4jJQ3hJU0XGrjQvrGi622hjwqoW+rmCA4Yta08J3y
rnJ1LFA1hJwFXvN6gqkgor796MFmQTkLOZxYfhuEncXbnHw3B2XSYFaX9X4gcSCCBuYpUxxaT0aN
b929a+h291VtkiR6df0C1Qrbwr9gG1W2Ou77wUVM37aMOv+CtofpPzWmrcTf1cBO2p9p7oRk8nC2
xtiYFIGGpV3sjMfGaPJ+15dyGLel1FzrxR0yTH/90a/kXkN5ub3l4TEFt72LQh9Y+9LG+Tb3Y/cO
LQPXf2mHIdSO2JXhS3FjtobIr5vOJQgvG8yWX24UnkLtGz2KWTNrLK67by0ReCAsR66HOOumNooW
Q/7oasHBd6LrLozGYh/rKCENqc5vt1qfXSY9OIXrYQ26Pb8aV84QY/77hwuD1QH00bIYX2AXGS2U
y3EgHOKfMP4vLPe1Dubd4UMHUg0MO6EOSWoF1dOCLczola92LD9d9wGLLSyG59vlAB+9WFVdkMhK
uof0Ft0WRpNdt9UYi40stCO1zXW79hDD7jG9EdrsoWS+nP+A+bz73Xaw2Mhw4um6rsRMSAwSe7F+
io9ceaddNUj9bjSwDUUV5qo6rTAW+xouSQ08G5fBgpuMqnH1h8TXEm369sLHrMz2EnynRhLxCRwx
PdlUFlYWo1Xc6YCFv5AfuUjzX+tE/HNJaXmkTYrBmrWDzBp2oRKVv8o2HH46Cp90ITDm9fmbaVmi
7pqs6n0lbJgWM/0TLPXBUhAPPz/lK1cHfRHTZdvLrhqdgpdyYX/KywynqEkpfmbm2H8ZC6P483w/
K0trCa/rrGpCR4jqalq5k7gxgghRPHBwOhLEk1HddBE6zDcD8fLtfIdrgzb//UOwI56bauoQcF0R
xde2aHsviqIrT3x9Eeml0/vxFHAoG2MjN26r2Zz7mFNf99MXQd6rUM6tiIxXXqTpIRR5cmySWv3j
utYXQY7CXpD4RcEujiHvIcwN9SuP3PFCWK8N+yKsnSGr8DHhKpr4GCa2uYippzeXIIgrq3WJq9MN
bK+j+YATmTiYKSKUWffViMY/2gZLkqvGZwmu06Q2tAOPY08Z8TwOIRj8QsAvay4E3MoA/VVg/7Au
Ld3AhyNOeLXa+E3dJW6ubVS/760LOI8V2JvQFhEN5dfHI0rkHoitJnmKUDAUG9/JdWQw60L5FNTZ
gyKcTt/bDefJQdijHA+hMpsGXjeCi4MccXLujjG3SmTwsAVUstmkLQtzvHSv62AR27ZqTDxG2LR8
Az+CUzKgS0i6uGoulUPXJmkR35PaSgjHeu4ZhhZxDenj3iTFY2KgcP4LVs6Nv1JOH1aBXU+ZRPA+
9+og+lw3iG1P7TsEjR/nm1/7/YsYT5tsbNx2wpJB5rONsvHnhDbphd++1vgixINq0uo6wXe8U1G8
1RP0LOsLN7SV+F4C6TJUu4MeHRZv6gG2IhmAaq/+jAvwPcLqb1eNjbo4spswlYEGrc5zLQx18VTs
kcCQ+YXwXpnYJZYOwVKe3cytF43FdApUbdhODerCpgj1C6t/rYtFgNexmRdmrmUe97UHp5uOvo2Z
VHuptrAyvUsAXTBQ4bRlwfjEinlr+GF0i5X9lVmEJX6uT+xIdAmODGZRRx522PJTEWNkGTotlsjn
Z3htgBbRa7oDFPccCVHHymOgUOLW1/TXapyuXEGL8xlJ0yDw3YgRMsMeMVpX/T+cnVlznDrXhX8R
VYDEdAs0PXi2E9vJjSpObCSQxCQx/fpv9bnK21/aXeW7U6fiphuQtLW11npAmxv9+699+5OxmwCC
OYIAhsKYcJiKk4AG656bii7ghDpN9PH5Zc495pNRjFggFoekxCQdOg6yaHUSTxlyAZGr+PkF/v0U
olN5nXLE0I2gnG99aR9lA/SkcR9Lj20+//j/hMH/vyqOToV1CAExsdvjBwQS/Ckn2YGret9RtXF5
k3UI2W8CYLkJ+3AbJN6KS/2Ycz/rWOD+NXPrKo6dGlrKzbASb0dqA47x4rRPmgMM+PlPO3eJkwEu
hfas6w9yKyxrAUwRctsqEmyNAGX4a5c4XvqvXwHSiHKZ0kicXOVvsJGvfAdq34WtF5r/537C8a37
6/MtgJ9A0+KLo+iPwemc2vaniIL+bpWAWV1YiM5d5GScIwCIMeS+yO3aR2+BrPcN509ttVyopP49
QqJTeR0dXRylw2IKo3TDKiT7gqYUWXNJyfDvHRF8+v97i4SPkGjOjo+AVAzeg7Y7LNy8VhNpNrJ2
kCyvFb3wRh3fnH+NlZPBDqqvndcePwXV7U0lwDewqodlz0P+E+JsLm0mz9yxU7ldEq7REgARtPUm
4y25sNC+Albrd8P+S6/taexdPE6sRfmM38HDJffAe7kbWh+QYgQTfO2pn4rtFuR3KwfQt7z0SvAE
Ktdzb32/DS45No4xlv96FvHJ6A4pAbY9tHit4HJQ8JN2boCgD2RlwqiC0GikirfNkOP83a23COGP
4auqYt68eAHcb60s20xF1HmMyjnGUdcCZaDZRBzBqa9t4yNTeWonDrRVUM2/AeahV2ML5ski+AjH
HiimyQrIGE9d0AXWb9yDVekBqO51ueMuBLG3YGo7a06Uw4cb0pA+yYjPmvH31x7gybwTrGHnH23u
m5LhGG1M6uR6Ciu1m6hbvXztEidTD3cqMq7jWIO2EDwPzM3x/j3UzvLFV/Bk0sFmdlFOONXAfgzA
xvl0363mNekubZ7OTAvxSXGBhBsFrsxco12hpQ//0NKDgLVAi4GQ+c5ZD0jBBblxSBxAJT+/Y2dm
h1OVoAfWbUjHoEZP2gk3tJ5kUXaqCEMcqhtYpC6sCecuczIJcbT2wH8l9bZrEZYPrjgmIH85tFoX
4TRcOrQ9syicCgU9ICds3VtAQKQVT9Cs07uYl/OvufKcC03Yc5c42UG4DLneftsBbA5gbJgvoKLH
HwNtVyRug4jmX5iJztyv/xeg59elHUFigdkWpyOFDWYgRyoYBoRaYz+Lx4sHWGd6BtGpMrDk6Nsg
f7reuuqDxa+QSW/MSj7aigAY0O5rL95AA3Rr+ksNtH8fPEWnCkFnbj20JHS9XbWz4x7Pkc0D6KYL
fIpJZzDUfdmBuvTVl+JkToiAsYhXGSU5gnIis0/kEBRNnECKEJajdC+84Ofei5OpIcBnhwKpLTkg
N+313AiadUB23EtU2BeG6vEL/2MhP03YQ2ZYJ8SCIzTcUlOEQHVnAvDg7POJ4Nynn5Qko0DDlFiP
b8OFxEUvFpFVsvz42oefDH83BDlARpLl3igOLiMgJoYXbvyZ730qGTzmcg5w7zDgQSksU6jIvW77
+bc+80xPpYIL8vLEgCzVvBb+Vc/BDuru++prq+Fpgh50lC7GIvIq22rqDvAnVsUsnMdSVsXXvv1x
avmrDGdBhGRU4iT5bBGpGwPCkBKgKTfS4e+fX+Hc1BEeb9xfl0DObM8CxOJste7ffdG9wp94i0iF
h34mBXPCu3nkYwoXz7tqL72nZ2bG8Pge/HXNMoxKBzATsZWLL4uxQda+12F2HEjpZTiIiS9M9Gdm
qdNIPWeZcYSkeoCCDLnqCb1hI7ueyLQJCAhtcXuN925Ntf1aHiSg6P/7u+YKAL6BNEmOfpQzFfro
XEGiYrzmnz+sc+PkZHxzSHU7STVYLUt4XQKPswTdj6999MnoXvg8l6pEYSeNhZPeakzlMnj8/MPP
PIdTHeEIh8TalM2RShI9synKnPE1Hn6CUpkT7T+OIAkIYG0+v9iZm3SqKlyRXjWMphXoXpduDswK
MNi9Ti7p7s5MKKfhdwnk3jSqgySPaQPqr/F4VziN92FHBvzn137CybC3oWY66kgCz/mazvWD11zS
eZ3RREankXcUpBAEt4Hu4y0OGa9UXSnyKwpniESgn+gPfAmg6nUQ2I1A23V2k4fJ9E23iWDMNb/4
OvV0a1Cg9186a4hO8/Bmp/OQDmOO27XelPt61EoUVSTBtPnavTxZ1LUQJow9fkQvr05wiGsQ6gtk
hcOl/vkFzhT8pypDIMftOrLWbmyDjMmajfeCqdua9e+BOxW2u2ThPDNpngoNUTIGpCUK12krjhrL
vamrEmBe6+wUjS4I089d5GQaaKORDszgIqOdagByvFt/Fftl9V4Sb7iwap65xqnWkHKLdBYLM0Dl
r4XW6/1Qjq9RGLyjmfL2+TM5Mwecyg0bIJxdlwA9PPqgJMaOg0SbmbrF1z79+Cb8vXyBeO5ShyAM
BgZdIG/68lZGxDx//ulnJpjTiDyKVhsBLcxsjDvoVIQMmjSTeIAg0ks2qHO352TNF/3kNTibNhuG
1IPvreiR6BW6a3Sh5jruo/5R5J4qDdcAaHJjR8QJ93hB7YAMdje48cHQ1C3d6TJ+4dEl8+C5n3Iy
vGH/JiuJg2EjEk8Vgat1hv7upbzCM2P7NA6PTD5ZZW2GTdeUG0BfbymB1DoZug/rwa9WLX8+f+bn
rnOysNupQ4BcBKok8+SjCMt7FfEr2XZ3dFiejoagCwvLueucDO+gtqFDOjyZyfPuehwh4xjqUU7A
P0ZHJrC4JA4681ROdYnO2qqOSYKcKXiZ8gR+vgyT/KXMtTMj5FSDt8J6wsTYD8Ac+29C0gdEXXw0
bXmhajz35Y8376/hzRVXTdOC6RgkAN05PoV2fwXh/PNHfWb2OxXhgSIGzWWD7VnDrOWbpbcLcllB
fVXFEvqyL2jf+pcC3c8UXqeSPDYSRr0KP0VO/UY0wRVy6m/QM3zFql/EDfuIR5DU5kuGh3OXO97R
v+5cy1lkTIjLGdEfls5cJ8S90st7EPyMIdPLah7vgO3Zfu1Ongz9usJEEwNfs4lbUFhNNWLB6rsx
jY1/Pyh24Uj73Mvm/+9vSpD9YFQALt9Y27FQPAbTzonkdbl409dG5X+d5r9u26JIGK49npCH3gBI
su3vlVbXquR3Uzi+eR1oa5/fsTPD/1Szt3JFV7BIu02SyC6tnfagareCa6i8AzXyQ3fjhQ39mZf8
VLunoyUyUczajahHnrY0KNNqBdOzD8c+7Wf3wlg6M1L9k0Yeo1SCkR7iMqbjmSzBKbQK2MnP75Z3
7uNPJgLrLSuzfYlOCjTGUY3Tz4UUddlMGQKEr6cJLvLamV/A4dzD3nybCNoVCEjtU68LChPM7tfe
j1ONHyO4lIWKfMM78xGSWCDern0qO++mRWQgwKLfP//B537vcQj89R7iCAMHBUuSFNQJ0mR0fjdS
f/v8o8+UBKf5ebXne6wmXVR0oVUZ7SadJlPAdmxQ9mpcS/sMBbm/rRXjXyvSTiV+noT2cUWqXbGy
WQbZ4HmmuQKVWccXJoZzd+tkYmiH2GLv0iZFzONNM3SpdL9YYPon5QCi7Tqz+Pjo0fe3qzB5Eg35
5w/i3Lc+qQCARBGMRx1uyzECLC5hVVKd/VpMYnSq70McD0wlS0PzGe4BAFevdd/eu2F0YUSe+fKn
0j43gHCMKEVz5HUUc+DfUS0ePr8v/33GP4rW/6frQ4oW7wkIwrqN3305BX/6MLYHy1jy2AzjK5mq
H7btb8N+XbYzH+2u06Z+rBGeBDgjd9N5aZrUk3bMJKEPJAn9tErqS3mKZ2bUU1Wgbr2ukraJcNSi
q1fZSZwTrt4KxbLXHSgCRp4+vw/nrnMyBwinbmk8sbBQrTPsYPNd9Ltv4eTZlWqd+I1BJXSpGfHf
PP2ve358zn9NOOFCjxDgQW5MUe4wte6Swn92N36Y0Y2/9VKR0hSr4rbOx4xd+VfxDnPrhv5uMzdV
UENeeK2Ov+1fX4P879cIJBlnAOvkhpWvbtynDb8accL1+Q31/f903v/6/JOZAm5Tvkx4ZJt+Dltg
tEPuoO4Cw9QG4ZJOhlIMRd7Br5jx3k8imnYWiBT8Vp3M3D1SNPF+NbINuSpar6xqhNB2bPB2gxRh
95OQCXpUdDYqU6dLX079BCONIN4VgGKW3ai46p1oPyPsAkTiOZha+Z3CUdV8azzdz+noA4yEkCYX
YaykUm7XZqNnurktlrX1ojJfunECjY4mDXZXTDROOkdxdSA1MRlEEO33IKJRKiXg732z0g8wG2Br
j1YQYa8QU65YWmF/v6aJBkz+gAw2fgAx171ZdGLgv13EjJ2uSpQzbMEupuLnFHstCO66oqVNo6YX
B+jOwu2kqdxal/d3/rDgCLUWMBysMa8Bv1AEMb1NtKgCLW1bZtU8lUXgrDQVVOwlT9ZXPeqS4ff7
CcmkmIDBZoyoLKzcOI2tC5Iz3RA/EXuke43bWA9+Ae1tXrfBH9CUrzlsUJkXzTdk6oqgga+CjdNW
oV1et6YY+4RnJto3ZYJp9QZi1ruhnt9m5/fgVX8AlXgjzhusZjf+PKuNHeg3UiH3xIdpW4RZYGx9
ddTUZwZqjio2LhBwiKdTKQub3ZzApjwDdXvrGUOzmLDmlvsl20KeTSS6tQliC9HqWF28Ri4szmWF
IhU9yt4sCb7y0ObL2iW3ZpFuOmERTG2D09umoUAY+/tBz09VZcO0n4KD6uU1W2gWVeR25LJwl/jG
Z+OPfiy/V3x8J2Egkajd5jAU1rDrTvDsOvzFX8pv1gz3wYqH03UkjXGGttGSvzVr8MvTzgtN6Nuw
JjcyElmzTFfWnXPu+N8nEiIaWi2Z63J3E3X8NUaeDhzTee2bWynqKBvU+NuZqiEFfmxDBVDr9knF
JcrJomwRCzUGuIsL2blieK4T74kIgKJbkJ+Xpn0kK3Juk/km8F+8MCqAftjMVXCt/QjnTDT5Pk7y
JnHlY7lWP5dqvpZRvAnaEVCOLndUjfOIPQmTwvG8W8lViwDu4XZAOhEf+rzk7r5xqx3yLjbCxrvJ
m7cIM7kquU67yrvqSnMHH1EJ1m6zsbzcgyaYiVr8wIuZrpLdleXywtwhB0wuW70f9RrdR7DNOWGU
Qm6XLVj+9ZxxKOI0/rtKkluB5Dk3HjE33NGm2ZkVL0rdbiDzvLeDU9iwvS0XkYpWb4DZ2UzgWnhD
UuW9lXel6HdWvkfhb5/Uz3BRbbWI4d1BEVkHB58NWdjTF19wbHh5StS+TcSTHwP13YIvU2KXBYbC
1gfbOIeR8donblGD4JN2As807id5PUwBT60fvy1eVcRjc08sDIntSN6QpI0eXPzmt+3tekRvzOOh
9PT1koiiB88gVa6ejmPtG2hU93padyXznxTmPxw+waMI6yqqez8pN9SN7rE4ITJmCkjakKAtQuuy
XcSB00xCWDnaQYFdIFe8FDYfsbXO5xDc8NIgfs46lP5YgYN+AjctaVNt5pVtrPX1N1vhOCqF0ia6
N35Mn6p5TuI0mrR90p5YcrBM8fjrXmZGwEO+sD8BAPeZRhpJmOHf2uZpVItzTz2LWGXRNZCYAngN
d4xyB5jnOZjKW0EJf6EK9JHMD5IGjAMuoy4NA9yc52QC8DOFZwEx46KiEYY/a5lJY2LsNzqO+lkl
JSJwPYrJKF+RtoZxz1u1GRCInINFhrjM2NHR0ySW5Z4hPZdsFgbJ0SFoQvkrxrn5axyhEdf0Pbml
FARpf25oxiaJqmrs5lIXw2x7Z6O8BBVOsHr1VgFF/os4EIxHCxU/kPTrl1jDygZ0c26PwQA04+Oq
r9kk4mxRSu/Bgp9k7s/S1XsiOxvkiiEEdR9Wy5hct4p59XvoBIN99CpFn+YygVTFl44kqWmd9tcw
8/kXY75+bjE17LE8OC+sUsDrTbgJkMVjkXxfZDt6eTe0yQ18b6+1SpwrEwGHtzFDF2CcjU5icznE
8JhCr0UO1GuCghmr+6KSJikMaHrPwo+rHyvjjVOEcJayh7nnPMc0hK8yDM3eRJ546tfA/V2WiKsA
conP5HpUSfdRqgG4bDCZ7A/4xuZ3oao+Z1NZ56vUZN87Ib2txez/If5IWzxW0uxKz11uBR7qzxoi
J4TMgSE+gq35m7koBO5XLZPtUPvuvaJh94iED/20qK7bUQtuPRgcYawz04ToCLK5d3esmeP9yksv
HamKXwQ+CoM26rHg0mH9PkClUR1iP4z2XdWJHFSdn71HB72pZyLCxybpxY8jdsxPXXRRfxvHt8Vg
k8HfmwE0iDuLXGIg08dKpN1CGww3mugO44rKu3Buho3jOeUDn4LpVcXe/J0ObvStMZ464LwgKITW
07Y1XBTI6/Z3SRAtt5g/x1/h6PQDQBZTldfGxDta4jstC9RuR9x0liSx8xAssKAsYQX5b4S7iOnE
cZYMy974vZ89XeVNtQQjDo6ihFyvfFRBJkwjP2ZAx+8D8OqRpD7yKz1N0WtESpU5nHsZRJkkmwJP
4yodFjTsD3kMgmYfCS7fndExFtNfrMHV2QbdFICR7pUDOqR2HmOXpCiv4tc+SeiLFMzlNx1QvSVs
xzYM3jTyqkUOBKAXZbFbeuO+noUfbGY9uBUqjxUAkt0Mx/ayWeHectJ1nNv7ALrgIaUrcH9LRlQV
0gLx6TiFBXm9LNOo5RP7kFbqyUlducquRB5lZEe7WVSLVuUen4hu6yZxmvC3khNKV9w5lz4aFUIw
UIc1Vq8kVoh2Y32H2q02k0symKtVm1Ea+D5qIk0eRVX5PyUpnwKkB2Wm7ByGjWfHnsC/Gsc0ICy8
hTveJj+HAMqpOUVMXNntSwbl7hrygGcMbCsNFWRZermLKlReEU36NreY/h51XzJxPVV1kCXzOveF
WuZ2yQDYdZ1fIX7QcuOqMvG3SRxEfpU1ocOGODW1O4+/p9qBJwN5mUhzaed4HffShQINGYpTrJow
G32ViCshbR09NBTM2iZtG2OH62n0lxvMLPFS+KLy5GYSykkOnZ0CJwdckbiPEiClMXdnY5MrRCnL
eDOZxX0FTKAas7ImEzr+UlW/yvm4nZsiP062VHW6SQVytNbU1b5+cWvUE/nMGajKSs5rkA80aH8q
F3UuJJtaJLcJcuyWXLM2WG+qHkyu+3JA6PQmUJPDi9jvoxn3ey7nTa3iJcr5RPp6pxlyf/Ol0eId
1hRb7VrlVd0LnsuCPBlsE2xGBHdtxjCsx8ztJoSrle6AqsqDahLaWiAXa5x7jiErYAGOhgx25oZc
Ud/EcqdhRrF5BUoevQXVMHqTg8YU0y4Vbza6DR2Vji2M9cWEmTc4OMOE9lcAOAzNkWgZV7uhb2yX
Bx2fw1T4XhCnPuXrTwepaDKt5pWzTbD65qOciJeAvhOE8vfacPECq2rQ5B3Stu/igVQrBHHToDPE
zCg/HWEM03trbORm8ZTINgNKL+IF/N/NcgOXzhBn+FOH/jY11XiN+YTdd0v78TsIkJigGaKL3taW
zh8mJutLLzxpMptUCOfDg4n1DiCoJcqipXIMYMsrx+Np1NbARjvk7RhHcVHxVvJ8PUYepGsQe3ab
lI4N80bVzL0i8A0HKVxs+DclQBNi7yCRqd/MSbt0uZ1jgGcSuKHqggBRAnnk4Ayjdyi7viJ/gsD4
HYgr0fiTKTEFKaTQzp8q7MiybUM1OjsqAEXcAaEwPzAR1m0upS/qY8y+76aR8jGJAeLOVO6HoqN3
3lSzW68ZnQP0X+vvRHqIgZhgmx4RBpFkkB6iqENIfjwdyniiftEZjwUpslXJK9dOqQrmhxKZxjIe
b5vORL8W1EI65XiYPJ89Rt91NMv1thRtZ3cRDf1vPeAR8UZ4FCivaZZmvMVCs7JUJ00454tnMS4d
1BVsxwdVQujm2cjPlnKM3ta+jgO493kXwWyfDHUa4yn6O04cVFcl7NLjdeVXkXc1khpv7Cxp3RZr
743YDZeaJrfEMLcp9Fh2c14yx282HoF0s3DaxY1z3uGzsW1oIKeu1l6jIkdgJuKax9pnKY5FkuWW
z24/ZDCR0XWzDKFZsWYqOTwiCX5cs3p1xxJyTddXBSkJ8/IIIq8ojRxnfRH1kLAcK6aByp/G3vPx
rbyHWQn565WjWu+Anlr461hf+imqcGrSQbjM7jC9QdDMeVK1WRLXLWTe1Pf8FG6ksE5XFnhsWy99
G22jIYFyYJpw49KgWuzbINVgcjMhDjQ3g0ZWxkAU5PmhRJV1qCs+uDnF0mPzKOS9ucbQJeZQWhgT
IZJ0jwC9UdlvEZwJYcaZAdELvQZ23xju8oM+BrCmEYOaMhs0HT7W3rIQ2/yovYl75qHknAe8sjLk
MybdCIdYmRvRBSnwpU7eLDGLTik2bmpfsxJc+xXjXWa0EtE94JvmeZmPhnGsHvplclo8e5qsWytn
oJI6bwoidBdKd848hKeHey1QC2HDC34T5prYK7+h6ycFxG/1CjkCKcNV3ESOdoZ0AYq9Z9j2mmjW
qbe2x3lgCplY67Ri8jhLT3YkAQrJuUeXAbTsun6sXDt4QCe3xvYb63TGtUWAZ2N+uY7xqzk1E+3q
q2keSi7TGeTlZIckETR4ZyR0lLcBFmX5mJR2Cm8mSubhYZCYPPejWadkaxUyrvNu8tlyTUBuvUe8
bTl8a9qW4bRlwWk+QdQMarnfXFAVXq1jE7u3aMv0rNDU8btDV1oqY2zQpZmqdJpJTH8PohTyziMI
D9jPUKr2N80UGgHrPfil2CMlS9pNfeLtPZIM5i4YOkf/8sUcy+tQkgGdH82V5H/aqe+bawspiYRl
YCnXZ+Z4lXmQtQr4LfysFdkjkSiUN7b3gZje1NaVIQwuDmHvK+BBM3ay/WjfRrCv0aSqYo9WB16Z
pd21OFf0yxQuhtHdDC3SY9IRb4b/pFGAHIivSLfHyfno37itALk66z2nRiEHD8WUdypCOhqwK9M7
mhEKyy54oqZNFczzBOu28OXv2lfN9EDbGITVMhbSewpwRuN+uDBF+PvAodj5mx7D8a2MIfOu0qhu
avE2QrvuoHoiXT1P2dBFtN97zuiubwjE5mbPWm78O71Og7cFQni+jxqj9wOOWsZr9JxC/pOMTche
3D4g5sWdF8i6Mf86Fjd9IuWKflO7tsiwTXnorb2bdlo76i6OzDr/cYDJJBDqeBpO0pwlWgQyi6bS
hleCaX95q/uoLQ+GxHCtoMs76QQ5QVzVhZaijN/RG2LeN+yb2VyMqKjHe9dzYuebO/gxO3RKVv1N
IoJ6zaORu/pBIqABO0foHAGUSYcQPpT4plqxlE4psmLlmjeTu85BFg8JFjtM7o67N2xwlcQJrRsD
YB8HixnRQwFpEFsLgrYh3ZXBFOrdDNU1zUPOnTrXbtyyNxm2E7obZHZVd9vyjvtJCr7I3EJBGhpM
a5Batd5V4Ak63nnaReD82vI4+Ta3PlLYYq/m5ptDmhivXeQ6EGmKkFdIPA7IiqYipv/1qpVN48yp
moJe4jyxrCv8g4AO/Q1OmvFdjqrYurzpADNuv6Eq9cs2pRXm0AMC+CoD2YY+zgRlj15hmIHIGZJN
7zK/zQBBsfVLVUM0oq61Zf2SoL2CF++5xUAjz33VL6TNuYvVm2SRJI37gmixRZK8NFGAKTEKRwlb
juu2CRpGY6/GbT1jNPwI0MAbCz+qpZehlBvmg9OUpkI5VNrrxDBnMinxtBoPsZxi0WQqVDhYniDP
MzmJPc/unGFZgyucQUfBd5ckrXVTK5k3PiIvuTIqmwZE1lxTpzsCGtXQhstLPaHMnjLFZIWjarKA
Gb9FeUghVzE4Cbvr/JCRG07KZLr3/GqpoGAKBi6hACLIgBvSUbd1WSSofqItjGelQYkiB1MVgdKi
0lirPIH2RtwoHTRo+tb9dD22c1KmqKaJ2LiV17n4YcYkG1jgLN7EY+cCqIRwaDfBnJh2J6l0dLaQ
zpQokloEfHBA5rNxwC4u9ctG+A9iWtvhajShSw8IpLArOgO6QxWh60TlhgWCHCBSJP0GfYT+D1sV
iQ8oUZV7CyDUYIp6beYK6zhyjA+sXXmXlz50jk/e4JfkbVGBE6Pt6jv+rhWtoNetI2YHxJHFX/Z+
EtToigivSu46Ygn6a8axwYYQUuZe55Edks5MXawYBgi9x/k2jp+V1/JdKYKxywLf5SHseUMtbho3
MM8QYaCPxyq0OHLFhy4sFpxZs40qpwajXVnsKSHDolPqVKFaH1hlqbcBNDtGRx8di25jF0aSb7Cr
WrmPVpeLP2bFwUFaU/h0U4Yhan64sJv4RVMFzDzWETYB3yPPC9cn7q2BV5Qjtsd74NHge4JFowUD
RVOiUNlTA+m9O4fooCLbwsEq3yduRoZxMc/oNK32Fl434uVcu4IVIZXjtYrnedgTpGENOwF/pbpD
d6u/a8RS1hs5B15SDCXy4AoscM6Q0xHpLeB/r7Gb4ajFGXg6NTKZ8qiP3fGPtm1Yb3AqDO0IKoPG
YPcWB/0HOk91VaCIMXMK8xvRV8xg8ttxHU3eTVM5sfs8N04SPddBnexpY9EcRSet3ERRCWnLvJCS
XpdYRlhW91pEeTU3AWxzc79W6AKAfLbD2YmjU0QZKX3bixAHF2PjhJivezujeYg54yWcEET+HE+Y
HF8RiomNa9pEMUf2BnZPdd4uBD5Mnkj6KgXW+A1DRtijRfII6o1EjtMDdOd18+xGInjGpgV7kJkb
NDATRqR/O3WqZB/gA83se5yU469eIGxjY+dyUluLY5ijJh6HEVdmjkI0o8cwLq+ZRZl9VQdxPKBM
YI3+PocK3QzqKyQthFO5tDRN6oXRIJWCOPZXzZe42QmvrRms6S6fdhSt/A9LFoI5z1vrgaEJ0c89
OGFQrfYp1DXyzia8v7H42ymdJFmg49BVcD/pEA17iZy5x7JXIKmOzO71YqJbF8SxB9+zE3nwJx/n
AH4wxmiAhn1QH+CXXTs0VyLyPiR83caLTa6VGwc/Q2yWi2Ccl4JyNOmQBYpesM/RnzXJgPMCD2ll
XQD1Pk2m4Ro9QeSvLH19E8O1VYT4f7kJ1zhvB2DsySRBsVwJeja66sl2UiRBW9KbHxpoDH5YSiKo
DxyNP4SG6JbLRKJbbNU3zRY4LeB3faflzA9+O+miZesPNi/jBngrPaU4v2PvxMbip5jDunCiDpTU
cloLhwv/OuRa6HTFyntTxwkxad+rgBSITBqvHOqSvdY+grmWjgKJB/NrViYJ+4XH6fysWKJYpgU4
xZNG4vTsrxDN8NbrPwKuQWEOVqu/u9aou0b289aNQmyp+P8xdybNcSNpmv4rZXmY0yAbm2OZ6awD
EDsZ3ElRusAkUcLqcOyA49f3E6qs6ZSmlDndpzGrQzEpxgq4+/euypXLzrC7qWBjSBs7TgMFQeWm
1LgifXb1NvSFeUK3LY6mPeUHO3eafea1FbZHIV+bdp13+Ry22yLnYaICx28OHOw6ReTpZT0aWgZl
DGZskgaaljeyr5B12ao4FPUIykKaX7udldNuXE4uaWSNK5NGIxkHxq43bkVTmmcTT8E1IKe11fYF
IBtW69EdZL5lWwmupG1ZgF2FE74V0mNwFa02d5Ylkx39Lt6jv+b5bdl4REvCuW6ks5R+5A7zeup8
a9nmVRVuqdOryeRMhRMPde0Vkdk6ZPmqwQxZXiddko0QOi4NHH2x10riUpu4dj716YDJMAeKCxnT
opDgxK1K7XY/J0vwwJAsXrMizcMNS0JVxaHnWnfCyIIgsqbG/5wbBMbBzE5MdbqqqqgrlyBinqhp
gAqnbFMiIHocwg46rx5t9dFwDH2GNEg+hMUijsUaNHdy6lBKtgQpbsp2WDddQcH94hnmmeK2+qud
Xggsxfe8NDO7ZsDBmbFTONMRUN9GVTUDRXSwgsTeR82YrkBSDYnuJBRV4w2bN0WPVmCnh8Ia/Ce3
Mu0rR+Y9Huwq1bFvTYF1Kc0Eg6xLgcS1wqyIG1LMm4nepusu8/0POtDNOSngzrJS+ifb0JaCmpTz
dYLib6sJsTulK8nJpJiOnArIoYtLlafnyfat90DwWR13yk/fgiotYmSBejMwdVwZgdXfBUwsr5mr
iLw3yH1wMObkTqU3XmFdDE/2bLmRJL7/uqQccYp03XN0cR1i8Q3Tz54LQzk3TR6UbdRl3nSd+L4+
Zm09geCz5d8njmU8ms7s97sgUfClRPe3cDjVPBxcXVyAVltxlOlVd+45hx0GWc43k+eo+7kQeawX
qFHLJtBmbvKzOyC4H9kL9sJaBLLDfL0y1hX9EgivLbgKiyrnBKycAqC+snZFIIop6uhPiaVu5FUf
dONu6pfXtEdLbALGMC00wdHDsn23runHVE8LMrOMTO+iFXtjxi9fzsEUw9UP2xESb2+G7hg37K/X
xVTB9a7Gy8DTbEsmFZMWqU8rh+53CvlQnGMOxmOYyJ0lVlpYca9EXdB7B5IsYcmNimJhM9Nq31Z+
t6swxt6M0ywBVfrkZInF+boktXGDXfZy1u28+ZOeB/M01oUZ58jst2G5ZvtunOxLUst4p4NiuvH8
0AbTkW5QRaYq6o0nTCti8nQ2vS/V9eIr76XNYbVx63SHxV/CA8Gi3Z1Xr8sxNMKcWW2VHIbC4VFl
FMZ26QRFtOaZ/kLA57gL0azHOqjnuGY6jf2RNgzhhDjRu9Q4GFPbRCaZDWyxZgYIptVXS42PAV32
OOsttctA6p/SSgdRm4LoRiyECUw5aKrdpQ82G+3OtKHQo9XPrPwGAK+lecUsVHauCcgSd2zdXbMj
1/S1ZyZO9YaIvGzYu53MedPTWmD6jcoxc1Nny0lK2McF6M57FWah133qmXq8MUt3MV6XytBqNxTe
1FoQrMmSPih/WJKzQ6MS8z1G23Q6Tqz3Q7WBCNQm7bAKCGqz1ogsAU5T159lhAe8JhDaF2n5FjQc
Lz8QCjvpbSeCnpUvszVfUZDbj10ONrHv/BEAg0M7raDXDDJLfuYzkPZ27alsdaNBJ6zBUdf7g3UV
LGT/PbsOSNJJL8bCCb+dapEfdFtnxb1nuGnxlYZ1vImmV3c0cA3wT9VnpqaqdyJLd2riCs/JNJ2G
trXGKEsJf3legqby9gnqi/VoY833rzLyJwo2/753ynPiJ0HxtJrabb742ZjKL244qSqPrJC77Gvt
To7kFD/T6rILp86zN8uwmg6tFjbtJXOrG1UgGpjK6uDRT9Yd6qJoSuILgSJhGHIWdRXTF92vh4lJ
Rt5nazIvexWac40YwM6Sqy7Nmuw9Obud+3lG0toYgNOVSh7qPkcLFtV1FbiMYNnsG5dhu/Q/S1iA
ZTxwlNIDShyT9O5b011gyqIUNkMdemoBGlC8Khk/GPYylGeu1bI9rBQGaNTsDZSjAF0N38LGIRtX
1jbXs6TLIY0dIWrzpTV6CcunLT0aBCWopfwIhtWyGdB2RMJ965PWfrDdth2OFht58xwuHY25p8p0
GTj7amzqI98ABS8bqzAWR+FUUqp9I9Sul6cl4ZCZRwazUvvOqWrpXwtlGesLaaJWd7bVMlRbLgy+
1hjFKFd/EPJDvVEuo9emIHVgPnnmUrjPqrNYmaIyFZX1BaC9y5+5E9X0iKHs0jSeJp7oTjYxHUgO
PKq9QKUDHfrvNUSXfFbTmJcbMTCF3adr7bV5bK8ec4nBaNMcSj+cL8yXp+u7pKFs+o5TjinBCMLW
RqzhTIG9chgLxgpmkY6N26mEhDz7S1O1pOYFYzNAka0OfUBOZY7pi70mdb+tE7OsWeYnw75zp8JV
fgS/6fhXhO7oZjc7pNTvMkUJLat0U3rjufWEElXEaXc1OJ5USZkfi37w9OdpAt3llO73i/Vk9Kka
D5k7+4iVYdy8dUczfZoc0ML5BYCAQYbzMyGMYY3kRLjlSWXOMsH/jsP8HAZmBWlnhJ6Z1kfZz5wZ
81KHwynJHd+JnFUQJpIxfzT3kDQNkGgbyMQZI2g+P2+BF8uitrc9rrFe3FSjOYfzmS8w65ddn5FD
7u6En1fLO0NqIkmizBocNe6ApCZQDLV6Vvkhy/qqQFE7pdyhhYbtu+V03c8ajYnjcdJxstSTMK19
aTYFK/WacscKcBYGT3QUqkHvkjUFqVUAUGNwW4Uh0PoRrVkDZbA6hd/1m3QKEcFFEOvBWGxn3x2D
J3JOpASb6NyxfGkMREx3ICpde190RRJ8AToOp0dR5o54zixuk6dGj6X1EJiM+dzVGXFln8huT5YF
tabsAbqIzlgCZ2MKbwiu5mZa0usyKwPv2nLXvL03m5FkzUot2bytqr5qoeBNMzHjsm7G/krngS7O
vo3y5D4Rzby802OTFTDAvQudPcqgY+cYyC2QwvSnp7XCNhZfpNziOsvc1XwLrIuT5QBgX/qQ+Ynu
0HNUBhqvwB6bQ+vkwt3ZVPbOn8J+dovdUIeJe9Um5ZRXceP0Yp6OqFTSMD+IahlXJKhGnesm7po+
XeKuYgIGwVuRkZ2QWrjjWdPEVae3Nf6T8roX3Ri8tB3oS+QuUqttOw7DvCW4tK63danNa2QP5kNR
ZUhjwg651ya3jOWDNAZURssM/L6tZ0amxFjTRwdindYwLVHHhPmDkbLYAMHa9gyFU1tMg2jtaoRu
Yjq63KKaINnRLfczl3gbjQOuxhNQmFNdaTsAtxmm1lFgqok9bDw9I8Zb7MYAEa9SIdgjQMfuOpvA
nZsQ3D+8g7OtJrRClLFW4S0TlN/Ja+ImPU2fWGPq1YxpHfOMZ3tOl09NxSUGGTIgr7txtZ7beNWl
nW9QRc1JZPg5A5V9uUSreKJ761qEZmtcNFLG+LKsQwsCZ4a8PcaK2nuDfxf9vYEmOdg3qeGl0G4q
se5TaGfFcBs28waBRt3GbAycEymPsm0i4RMblUeksA83rJMit1i9qmX2P4QiK9dnODuA317jChO5
6RlXNFNPYezTeH1VlU4SXDfo0Omjb+o8KyMb+ry4Hyq6s2PijOchJnYIIjyrLYNd2Z86Q8aLIO2W
4yWhfRVP6TsvnsuiG6cwJddFXVb1tRAFV8A08IyxCJ12vu6lWP2DAtulrnwduc67PlfNW0kRCVjx
Qp7XQbV5iem6bRlzoJObau8PqfDujAW5ZSxaf75w9oDyzUYJClriQQpJogxndFbYUniPbuOb7yHw
ZQEC03hJVM3lSPicgdsnGuvUyjedaBOGCG/Vj26gWhWvvrOWcQKw50UodyzjyHBQfyx8l5y3zDVA
NQ0MAMZOsFJbMdrW+mPdywWYKTWhKnBZBnUh2WEBca4K0aC2JkV/DiVzxei2d0IIrzx2aBX6feEb
LfqoumXOKg3jYjypsgkKnCQF86BlTq1dDj/qRkaTc/ViGGnzXZ+AyMbE9Jvrq5uMAjy9pI37nKhe
NVtDt/I9u1pfbhPBvVGZsnavkd6aiByhHFEhZv24xiaES7hlV1j8DU0a41cvaQf3nLJwM10URfbm
VhblHagCU2SknijteO4mXfMa+wTUQwLtxUzRXXHSoRj9r9Qh93cNsf3uM4qVMb3PR1opY62F/zKF
qQme1mb1QtyjV4BoQgi+q1qwOSScuXvlUv8Eh1qqlQ2w7S+Ha8f0FOIXu2yDuKpXOfOiS+Eefavy
lshncOqf2FvsYpN1XuXeNh2yorji+AOxLfkDE1VM7zzNjpZGbKblYuyFMsxPQaX69yz3jrVz+cS5
9QjILbfOkDZX4zL240YNxlLFcDThLfI4aUSztRZfxsZXMiqzRod3K0LFN7r/mG98rye7Nx6EQhNr
yoAaoiz0qRpQU28ikAPaMR8cST4BCKxoUdRanUkzbzUT93Y92p42sSGwzG1R7kyXg/lguZs8D/sP
bCpFsQMqdpHMeYb9li20NSL4nHuv2I8DmHtMuheXWke1S0lGlKnoBa2nWW1lwI5HdYburojWmdTR
Sg39qQPvhkwXVqHjjAQI45BrRyGOtz0rOykrYw+bLVv6G0QJxcg5Cj6eK8evl1sDLWAQS6NEBkfF
8HQOmZA8uemyols/ZH6JWYHQsC9euoCroXRY3cNct22SRfDtA8syBGlwCZikr8/oRNNtenjx9NIF
lHZPUxma3ikBbYcjW/nKOL6CDqBeScdXrchi3ocEYtuc2RmlZutWcPRqBgSqJV+LXwbcInTeugDd
IUyzebU0fdu8LC2u0QAkMnCHe9Bec/jYBdC+Btdg5dH8mmPA46zhJpyE62jqrBGz5myOqg239eJ6
2ftejBozlrKUlbeoklijAVdSdG0J/Y/+ZFgcWFQNH/Y/ScoP4a79YI+CvIrZIlYksLaPgCWl0Lsd
2qfaoTtI6HG8H7RhbmWWw1n3hthSnYP+nFNOZA5Gczfr5oO5BMMOZmZ8MEsvvALYnd7PiR3eVbNp
lZG5TsA4pVlu08azdm1r60PhLvV9ahTZwULvE6VNNUVA7ijDRaUf0Yh01yPilHuvG0Rs9Ahl8kJC
2atmdGjlaC7YrXIPAFHNC6705nGaEDVl6ehftZxnnKhCMcFXAPBRzcsMDp53LyN3Da1Cc0+/oCcP
ztQkz+6aprvAtOqI8DkdTUws0dAJkA7lZqfVFzxK2qiXygzbd6lRLlHrplYDt6Y0+lwHjFQ5ZVxN
lhEvAZiaLzIv7pOyQwS9nFdMNRHj8LpBz+nduRR1PLUoN8mAzJO/MPD+zLj3LXL0D74SRctFmOS+
v7NYI7YeUkqqMlWOepGS3yiDiHqHitM6BlaLNTbjDm9qPLcz0Y0q8tHdHoYSmRNJt39pA/lZzs63
//6H10RfAk3iGgdcOHd2v6uGwM3uFFscWKPNhBEBwq7iQEQ6ubrTkPpjDI2fhTHEpxr/wozyE3fP
j/nMKYcWAoo6f6fYTapNnnnL2U9QNTsWFw+aSS84/rnt5Seemh9Tmru2173rON5uBcjyH4mTLOTG
klDzhzJXUIZ//jQ/cYT9GNcMsdyGcrbFDhDdRh1j1dsWNu+/+SYuH+MfvrOmE1NPMqPYTb6EpbcY
f1PWrOavwvZ/9iH9YLYa2rSVTZqQ48McHmWdPiZhcUPw6l/lpv3s4/nBYDVY1oC8zxO7wG23eB9R
DWMn/ouL6WcP/oNtKlngEwWj7S6FHI+CbmJlyIAp/3vf7A+mKbtsHKENPht7lZzqBiDBflWPf/7g
PzFCmz8YLL3OkjO2dy6bDKTyra/zyznF00SRgpSDGzQjZmlwmkE0N3/+lD/7tH4wXgZiacfZlxiD
rQVbxqjdq9EfnYc/f3Tr8qH/3x4z78e0Zr/Qjjfp1N2NRdL6295sQxXTByXKN0/WHA+SNkgHBH9N
b99CVq3Fe6tfzWTj2YWTXmVu0aRPrtt2+QYGbjbSf3yN//Z5+V/pF3X3j5fQ//3f+fmzanSXpzCY
3//49/0XdfNRfun//fJX/+df/f37H/mj3x9083H4+N0P23rIB30/fun0w5d+rIZvj8/TX/7l/+sv
//bl26M86ebLb798fJN5vWEE7/LPwy+//+r49tsvFmwc39C//fEZfv/15S389sshlx8/Zx+rv911
H9++9Nm/+OMvH/vht1/84NcwNC1P+JbpuqF98cTOX779RvwqQjdwLaJoXETql9i7WnVD9tsvjvOr
LUTAXHVJVuzV+O0/mr86vg9O6XgWCmjb837558v77vP/z+/jb/Uo73CZDP1vv3zz4P/nleLjkrHp
P+R9WpDxvA6e/Y+LG8YAf1a9TvZ5R+dwBLvnoL2gT2vYSCX726VSDA/gwReM27acfrlxgPJemS3m
r4lElFxndXXldUH3bDSKuRQsH5m8kWTXnOZrcK2C0cZzMjK9hwG5DZDyWj4w+yfZ2cl6xz3Wvud6
x6IdqrMFZNbF8+SAnIyuUX74w7fz+9v/7u1+f9/5roVzT7guJKNvhjY09Pdvdwb24sDqBNSCkLMi
3ML7/AdOoRz88vYi8H4vbHLwuhI8AZ1mY9xfjOPvqYaa6aR3yUfTebFaUWo27me3MzjujKHJTFl4
aFHRk3DsBdouvpnTYAG18oJTLhRCjR533V+FWsGEfne///i2rB939Mzui660eVtzsLZ7ADoUpwDK
7Wc0jc0lqYZDqx8scRkkKVEBg+KUPfWnIMyMHcmIM1uPqK+VQwa+r+b1TMXhxd7c+w/L6sgPbrGi
SZnSuQLpt+RhWTGHQEtXz46nxmNq2T2IU5Prdy69lAg88vbAoSJg6nT9k5e24RuC09GJMuJj952R
jDtJtk0JrWDnz74lkmdAi/rVnBgrvBzLG1ghQl/Vog5K51fojvGobZOiDdZPFDx49UDdwGqT+UIm
q4PKTLS5zHyboqPBKR/79U4sy35FdRpDsmZWRL6G3idVXTCCJXnzPK1KfZnTqb6py7k/tcH4tPZm
+M5e++AOsZsLDUM989H2FDGXMILgltXQdT4uOyCnSMsCe6jWS+xNdftq6HQ5OcEynCzM37nV3mKC
nV/tuuRqGanTbGVhf6KDITs6uif8LllNEQWJFdyGrgRWs5M0uGrz3r0mXs1+9KyJ0AwHUXMZ5VOF
XrEo1zMCt/lKFbY8e8asDt3qAycaJ2nlfh95fcZ8SW1MfeqKvH7OscO+tQheHixr4TSxVsG4o4zY
j60uy49LYbSfDCS1UbUm4QYU3HwFMCii1qvaQygmtVGWng+lIaezv8p64xqToCxpeUpre94kfj/1
aN9JKHCIiQSy7J+Rcc8R4JV8cs3L7BmEH4CF6vfSK43jaAcQBfjZbmHrCz9Gh8ecwCk3knmHSDNz
3yS2vw134LRFhvrFz+30ORtmZF+WNRXHUqBHSab03AwmFc2odd5E48IfTRYcVoN6JRpYrw4BdYdP
y6zI3tBB219RepnEjiPr+xp76bjxFARd5HZj8wbadtt3BtG1Y9rsCFWzb1Ywhx13E5bW1en2jcO7
pN5Qv/NsLuHcDKtnMXrrRU2iHlp7ETuohvFZ+kX15A12ztOF84MTgh6tl55c4JZ0v06yfQ2Ub1Jy
FK47tTo9FivNvSqz7ZLwbVlAbzdZUZ+ANnW/sbQ1vLbLEEYt2oMbQEBxyweOEbmwxmuoRneXVGO2
5zg0n7n5mV4AB2ziO2BTuVRVWPsXbc716lcEO0lRfx5mgzf65yvqv1pQfdMOfLhb4bOFfb+ggtaH
K4K/YG8aDXD1+iEc578yzf+L5c0xLQvJTeg4IVr8y3HnDydw269QdAdDsO96bNWDm21RAOfRNDfG
8du0zPUYT6OZH0exlqeLBiayM++v4nq9b/kKf9wtLef7F/LDu9XG4JpBmZp7oojHOF1Ee+16fCdc
Zer9VFvJ+wEf7VVIZMpZpD36ICPpKE7gUHCsjMa1YqR2IyJL4LhX/n331UZX8ThDEt5dMhcyjASq
PHSFxdy/6mVrIJ49LBNi2rpS837xCuN2LiCKQid0N2J01SlbsvYaBhjYWlA1grZ9yt7neWYvUTG5
JQ85I64OQXLRRGX9bQD9/eKhH3vTkzntZpaLT0iyxxuvHHK+RpNUEDKADjae2BdldMkRb6l7W7Is
XhvDUB/aRhpOtEzzugnDgUzpNVxR/yGLiObWzh+kNQBoz8zbhNe17VOWYyiIykoKjhe4cAkaCK5Q
HZeID5r1WDnlOETtCqHWp4Z8HGwBJGN7gDZtVbtfU0PRYVcY5U1JENsSj70tXsbFm45mqZuvWZHk
GyNvnfu1NSZkv3APK/KlF/BW9z1/7N+6aMpvg1JMJ3OV1sFVxbwzu1I/hC23DMECA4x4Dw5sEUVw
nw9TdrfMsqSnux7bKKusfJ/Bqm8aZ1w3S5M2D8jqso1pr9SW4Er+LBNDPKnW7DCp+41z69STRrZg
Gjtic0FdZB9CnrgN/3fl5LfHMLZckYDnXbO5wHLXlb7zhe5JRfID8nYxfZqRcDVOH7VWd7jUrBPk
dn5ntk0z7Rcr1QcLoe4V/gXjSNSKPio8La/O5Zp3ejPlq8cZt63lDMTu69DZBPBND4Frhjct3Z/5
Zi4ttDttmvrbKe3628Z30FS7SPYzdqLAg4XtZUjWST9/FXhB6k1WmahxOttdTnMSqlsRzC3P7br3
ouzT/Sha67EGO5oPS55UR+8fS2TJyS/KFOxmhNeDZ0/L3Dj4Nl64WOExh6IqdX1v5xOVjg2f7Vab
StAHUbnJhsgCdyARAKrsauR0mUbhMCwHJGqYtuomDT4hNcDKUy2TB72FcgDiyvWwEw6yPcihNomE
KJF+gDG3h6Cp1jlGFk/CBqKFadcPddNFkG/9CUaTuIzS9MITaoD6pEtvRhpQwm0grDS9IEoQpW9Z
gNerxbatTRUaSFRC7kRoGBOQplInU/nunYCRh3pyUUKC2CygmrV1TnC0HJxBDecilfa7DO6DEuw+
63fjmFtfWzcc7hbSZj7nhTHfrpBoL8ZYDI82rwJbIw6ZBxYSY9lI081vPSucg4hb3LnB3oPEwGjL
M+cTqDh0RF4XceYXd8iMCNhAhHdDCiNzc4Ml8BNUbLLHPNpead/yX0vHxJ6bzs0c+WkQbBGL2ziW
m3RGiedNT2kY9DpqeuFA78n1aZ0cZ+d7i/soC+XdQTkKMD7wVmxmK1Ijs6uOUlPoEzcjcfAqTcU5
IdzlENrkP/YBAtkqXIr+7NG+tPWmGUMNHvitPeHM5KTkwUPZXZKSRmS4t6mU5SFfUBtFnpdij08J
R3mn/Vzsw4ooKVwitnPyvaa8wuMYHIcg6O78yjAQY1uD3JI+sN7lqWG+Z6goHoO1mE+TtplzV+sS
HOAGyMIgv5+rRLmkwRYD3Hknh08Dau1XicZ4OzTlsoHH8HCvYReEPhu3JHD4V+QyZSnkIAoIW7fd
bYKRZNc7to1uVtnLWet6PM1p4d/r3EnjASIjJn92vllrd22xgaCi3YQqnehRWMqdcGzzVUG8nxRZ
HruhdPQ7q5zxXdaUnV4jBm23AafLbY9dZQMq4WzGNuwOKkTnwTzvyC2n3+Bq6SzWsTHv0OzipTpm
uk02dnM5NVtuY78mXai3WZ3KzzMbwjvsHt0XipedTdGGw3bllMYOZAmixfzmU1EI7zh4RkaEEbIC
g0v7NoSsxLOoswyN/7SQoZIK6tZ3CeEwH4LWWp7MhBSJIQyyPUk087EZhLPPByM5KzdAedK1y8H2
UusVQTsnbukp7PwzsYCO1TwLUnpbeDhHgsYYklKoUD64eHjvi7ykYnEI58SF/zPUg0d2+BNnm/5q
Tv0s3bYmtDopKrNzg8uDbzKr6k6TueDV7wpZYm3k493lJjOMQ/xAtQFV8vJNgA/p2vGz5XWy7JqG
xQYZSl5LbgUUS8tUJcd5DIor/N2sRK23Rq6B3DCS0DuI5bryODXrvLfZZ/Yir8zD6COi3CSlXWzd
wh0fJUNyvu3Qcx3KOVuuF1RQO8FvzqaJucugc/xSmxpcPhnjMgXMAP+rFu4eQwlXSjs57SHtkvwl
rYyQEIi8ryVZJNnUxDClxr5YpX9jNUG1M8Yu2Kx2bW0SlFzbupXkPqAb2Ztk7W5yHIIv5DIAxo+2
2597Dwle6trNfVPPKnYq+Ph4yerMjV226JRnsvUTYSlKbfxBSk11IuK5fMVZCRulHrNmQvrLcW/A
FzZ0dFXSRjU8hi2boWna7a2aRx6r/JT060anHoRSy0km1qPN6N+ipWWmMXuEFbV6twR5cy9x3RFJ
ZiTGtsb7/A7h4XgDc9vvDW+dz5O6CCTXPnzohBduRqxWWTSVkmM/CobugPFluJ1XH0Y8q5tX5GnG
TjfpiiO8gQcngqXbB5npsmbBN74fdVu81AtBDYPZu8feMIsTGUQZRjmc70FWkDSSVHKLwXCGs02P
eT0+VUnNLg2Ecc6LxqMRbc5boplcVNssNBv+fMw3chX5A05lI4nSIjM/5O3iRwQ1lOeJ9DKGFKz0
XzQs0pZxEA8oTqjHVV+EKLYvTmWez3tzHYPrwel1jFx9vqUnBgu0p1ci0i/YrXYpveY+r+aHdlmW
KxyUY4yXt/tqri6O2B5Ta5kO474K0CoKizycKDNbOEGjKx/Br9ft1AzFaztpBOZ4QupYXW7haDBz
57a0w5rzqm5OJcqOvVMo53ZQNabcUDoVLX9t/tEQ9KlGKO2bbTg7EHt27drHwC6dfJNjX/EQRCMl
AzVAfr/pCLfaL8VYXGnU7bHhrv7nobY4clzEUbEx5vJAk2Ya1WZrxr7ZGxbUe0PZ6YwB1sid9gap
/HBbaj2cRl7kLWupua3Eqk9rOoRx5nHmNO10emqKoL4jNUCeM6KDYjlP/gYF17rNF5EtsZ37U5Tj
mzqYEMDXhLn0HKs6hhaUyKBO5B3AYxnov3Chw6C+DJ6gN6wwzOARNUd+UkKjgRyS4crNxXg0NYam
SHi4xCwPJXW1BOKdZAXjjLHqQzvn6wajKI79GUKZZoBk02OVC3eyL9NNlQh5kGGSPA6tlHcD1F+U
OzI8CMuU8eRnL/RKiZ07DdWjpdn43G42rkEZ1YuddRZTLdgDmq2w+PRtrvsvIbXn/HOH8ODr8D02
+wOe+6Qk//vxn3wH7v5/guai/GVy/Dmae/oo5fi3//FRNv/7b1cf+wzU4TtA9x9//zug6/3q+0HA
FG+BKQaWDUL7O6Dr/ApOxmbs2Y5JEssFu/0noCt+RcTuiTAILBEC9sJE/BPWtX9FTmxbAMHk9Hk4
CP4rsC7A8XeIoGFbru/yAsUPZFJtj5i/Qb/2nU1YCju29dK6WXNiWZpuGrf01JYjYvohqAR+n3Eq
s51pXI6Dy5SQWpa2O5354sarl2wjDcuERS9MZjQlt2aQFGwCdoDAQJBftiOmooiMzK9iYpaaaE6c
PmrVoI/SZlPLlV0/epct0e5nny5Yj21SWNa1NdrlO7EaBvgjhQxOXwxxFfjjKcQIc8R+yynssgPL
OutOMme/alRuvQ8vOzWIkA838W0Dz8uF2E3GKgJD2d/ry04/zwSixm2Slp9nnGw3eR1wKjDZ1iNb
kgGxE5djw3A5QCxKGm4EhMi5wiNG4Gld+wWHySXltZP2Xl/gqLkvb4CHqlejHv6DvDNZkhvJsuwX
IQTzsDWDwebJZ/oG4k4nMc9QQIGvrwNmZFSypCulo3vTLRULD1JId5rBANWn7917bop4s2zp+iwl
i+3a4im1E3kzoqY/z7OpH9E0TBdPs+M9sEtjW7tpsgV4yoruxNOTyDC2HruoC421+at+klnN+VLL
AZyViBkxIORiVSljeLSW8suEDURTTW/WyVKcpUuZ5i0FG1L67JWczOJ72KfzRl0KuwnWw4ur58jj
nbxgO0HV1gPTiGjko/INoyB2EBus6jqJe159T12vKAUcux7WnuLblCk3BvxABSOvN18GXWJMDVXN
uo+Vy5kEp9+zTnQyXlmlPXL/Vh844BwNrQ/RZl0rlV2WhvrdwAUW+VEiSPSoNXlR8mpesMm5cVeQ
EHPe8po6ei66ycJdl5iesp7tjp9TYaYM/Zi9io5ZE98snXOahhs+Rt5QjfpqduASrYdF+qpjpzg2
o2cdTX6aTpaPWn1A/BDahsC/NKFJYE9PZWSQQWzN6lucMMpb95GZbaYadfaKsy0Au0FD3boGS1fF
m5DexQNyoPCDTj7icCIireNcJFbq43Kz05PSjPJmOf3YrWYPbXYg5hoXl7C1M72LPnARG3yXjNE3
atvU1RrkV44Hpm17sXgJ8YWg0Q2VbZfHyY/QUqYPbLnZizPUhksxn+I3iw0esJhE+sZvZayIlbTx
Aa+6qGimz2JYBnh5hu195eYAU3w5ICDzrGIIA11xXPNm18qY+YIhQPSBW697LGXviJVR0+Vd9Rzj
9U3KLQP+zElaRF9NtVf6REPaUcxR6zcgG5COo58+aJMTddyanvcw2MMg10o7dx05cjK+m6LsH1rU
TWjogG6/SCWNPuKmEu+UYsVJ48x5FyZbad4O3rGURfWV1x1CLGOOdWPZkLnoAGS0Y0g7CLYPBs4t
cb9aRAyiBy8wT03jbtWiPOdKUxaIVhRkNgoulC9P6u6PxMPVvSK/FR4V8kz8IqkuTiktrp7DV6Zb
4ChmHlfTLvo79iP7kk3xeNOhj29i0EYnc2z7pZOMXDZrJF1bvc+ofxxKiNobSxQsNf7atK6nArN3
JaYHDMgcR6p2grmnQNP4+IfwfHTK5GLnmkzWBVqi716ROMcIoatcxXOq/2yRrF9Dhe7gyqiktmli
RIONO5RfbjfCuKs68wrxrvsGu17fj5VwNoozzhtYQAw8KqSihmtEz4Dmxk3pae33wQvhDM6whucJ
gytHpWpRjU69PHgwKfY1DeONO9LlgtRmYHdwwts8dZAegEtsJ90cv7tCgzbopuqJuUd9ZC+zv5uD
GX40juXxs6ipfCxW9NwVZiVAVm1ttKgzMKasZukQCQQgWvHNFt7FYCTRVnNayu7KnG7UiRI/bmuV
ftlZnGOkMI0ntlF5RkdlvqvJWD3PKnYux+uJZ5CNrb5OOZGmp1aOzUIKquKfyMo1A75gVV6thIJ8
ZY4axW5WRxWu+an1y7ZnTm/0EppjjqvKQ9QalDZjMiYlo3MvpOGc8na2ASpmzkVvZ+UhzLEkAL2y
iov0tPHaxwO4DlK7vhIMin4IUe85jHsrwLYOjZOKvP2hWjCVLjrh3B8qXYi9EI116WHCwEnLKmtN
hilwHhTWm4gHmzaJKC9d1w+vehelAVBP9SaTOvpWT6N6DcMOp99oxBvsD5z6M6O+qAID/goH2PAI
WaK8xG6PYbOAOE7Ti1mDRRTWo9n0BH3mZtW964077lGJIJkTNIKcdUQ7DbqHZ7bwdvToOje09Vat
SNJTY+GCjFrb2LdhqwLMcaPxoLoFp01wVL6nqGLbzsm4t+um+K7kbbJPtCg74Qif704R1wEemvSA
Fqg54DlqnsORza9DM3BIRILnSXOUmxXSlFbc0HnqUm+4xcNo7Gbghz5LRHKszq5iX5jMAdEY6J7J
ucNm56S2c/JmPfo/qFj/17XobzqD/7ao/X+xYlU1VLjmvy1a1/FH+ZVEH+3v4oO/vvOvchUXnu6Z
JHi7S1XK4PvPcpVCFjWLSg/T+FNp8M9qVf0DbxzWWGSXzF1ck2nHP6tV9Q+WDs1DMuhS0CBs+DvV
6q+0i38dq6gOlZ7K8sKrQIzwX0nnIradAqn3tNWWwTXeHMSvUVPD6IgcqFgxt69te7tRzbSDO4cK
rRP6E0bujJyY1E+qNci7Uk+PVFB3QoQvej2Kyyg4PetscEGv565P+yfbJBCw7ssca23CMKMDGVp+
XT5SuIF8kRKi71x5W0l+74AmC7mMrK5G1zEvMZ6lkoltmWl/ZpD/raPW/82N+9vt/f+Tusawltjk
//48tvtop4/y47cz2D++58+b2kE642impbpYc2xT5af9eVObf6DmtFXKU9f2kPHwJ/95V6Od0T3u
bJ1hiq7ydP15V+vOHzbbHX+kc9svopu/oazRnF8h0/96W2saA0sNnKXBVJAOqf772DLTdESlWVxu
E1V/BmG6cUaxU91+fMJz2G3zMK+3Yzu373qOxyXVV8VcFkGhZp8V8b0Xh0J94SiF1ptesQBL/TSD
Vu2yXIcN3b0L+Ecnm2rH1dP+NGUIEcLK3hR0eT2hbel0m+uW9soucqInFeXlBv0KLmDAGjfm+uLS
wTWeq+xcys7atq1W4qvhKDblum/XDvM1wbweeBoM38YY1vhCnX3PaWMl40oL4CuEK3tuJ0bQsvQ7
zyk2o+Q5SxTj0okfikedXVslXT7R60z3bUB59iBXtpymIAPrFZRyAKUJE9zHMtZ9qA4GePL0zkrX
PmB0Uw91Rdk+YDLYGjZG4NF+A9hnvPZtgRd8yG+jAwAZFU6Fs8FwIDl68uD20UunArik5120zySL
P+UizX23759GB3th08yqj+qOCa1ZrsrWBpHrJw2FWjNjnJXmVbf92DC6teg/hjYC2kd3ae301SGr
HEm4bRd4ZeYE/Iyf5hR2KxXtdNcYma8mNMRrZr8JkwwcOq8FMw1fUUycMXO0boD/GNa8RefirsZs
QyX85iUS7hrGgskufRgVdeDVeDo1p3zT9HCf5vpJjAObOmoDrhXIgqjWcP7rXPfs1ebIjPlhtCHA
pM16NI3AFCFzoCm7Wa29zhtHBi1uD6kk79NAWSgHKhXvqlnAplBA/AhTdB7820wvzIoCbHHcaNSv
Q6R8LxR9b1r5SU7QqHuiapsM1BWh309JeuONf7aG9lq1Wb5XTI2MeMEfOqaP9Kpadwn9cwtOCsOw
muFfiTYJ0bctkxPDP/rGqXLPWmFtdVHsMPuubXems5is22Scjo6eXMEB677Xuk+9mX2jqQI8IW6P
iZl+gT9Mr6lov8yfbXsGPT+trAwvQuGom6nVjjWToxV8y47LFBkoRkWyNr2D5vbX1Gk+oNDcsWjs
8zmdsbCP61BLdvzGXKuuQyxOjZhCcfufJZ/cyOWndwy9bGU1dep3ylCvwqw8VLVh4kRvLlAXJiy/
Yjsh1gddOAWDatIVEHe6zJBLZpKEm5xjU9Qg98E+3OcAWpTcWtE/3NSufiC9RmMQEE4+QL6g9dKF
0qc+Sabm+Tg/j4l106K5XeH2vLoCwqonXKaLPE5D/j7Scj3EToWhAIvNqmvTW2r07hot/92r2vVg
uT/zMDlDeUD1BTogZy0JMPCCvKftuXLIrIDOfULgZvDG6p8m++azWcQ/chNBD30OxlxpclNofGOe
ZAqXqWKErhRiNuudMHAEyqC0FU8w6dpNOJveOkmgZE0aRAlmGsyTVXJq8mdXU+vzqDrpdhAf8CGq
G2fu48To9YC/sj1ntRooeXifMNJAM57sY1yOi8hBbJuk0c825uGtGGMCUdL42eSuv7WueCAcPjxx
yIZENlV90A2MHBVkCii70qPAZiuAQOwMR++OQ6ujbrLacmMyMz004E2QifdPGSNfcCffoGWFr00W
3SetecyK/BWvWx/gdJx8MeNv8Sb1UDLUe60HaHEZEBcPD+55bKLwTKDAj6i6wZjrggRrIHlUDiKo
ivD6+KbrNVU0/haej5xoi54jBGCqejvQK0SNXahbJsaXoXDEqeCtnNyZ6kefOPyMbttvoR+WK8kk
LTAGj7EYfhgwJ7U42F7IM165awlB7AgpBPoFm98VC+WxbadHL4/EsStvbh87wdi38VG0IPVyC0CJ
q4cbV4mNY4xDA/YoPt8ww4dQ3yKrgX05As6LIo9rVHiQF9g/MhgH6FIYf+lxPhwIRMFSbNd0VqxP
3cyfEhG/0V1Rt0MXO+sY4l9zESPWvJoe46qwzLdRZA9hZBIEBwBj1ZsGGkrvrU+174bqHdt6pIET
u4CVbGEyq4jXGIWhqsV0MZiPffbsBQyNnJU+z496ufzDImetTMVaAEjgfMf6H14q8rURkYaf2Jzb
tYnQYiUd92dqv6MBTn2QplDkoMtUBhiccgLf7YLVZpWrN2yF82qQ5otu5c1W4K/ypxrHk9NGazHW
P9tU/ByWCIh6X1cxA5Gk+MYs8LHEibRKLXDujEk2nYZXqpzEnaWp2zBo4vpaP63CHH08229y0sDN
9O2+ldZz5KC4ZTl+ZMdDcRdhu4NrGn1DkOtLtbYDAOcMdKiBJ++ttPV5E9Ew7Whcrp0iDYoKOIlZ
f7hq9Wop2kcNIoeSwaR7M8MpP2myvAGZBoQ2bKsq4f4fIU9MTfPYaccxLk7O8GYm5iVEsQKmQd9E
JNNtnIXqJnrnpwleZG0hMlulbXOPjAo6bBZxq5TzQ66HtGEiKVasYBNvenjnOW78WcFardIbgfQp
qabHHsinXLXp8MLI8ztStHuBdAm9Up75uQ1rtKVzPKBoWs/dxHQ5Jx4FzQGxDnro53r72iuBZsuP
Zux6JnFtEmig7ldDPVwbpD4Baycjf6V8Y0WDEK45eZD17brFnbpFnygXweeiaAAnOqjZ5JsGKF01
hRhK1/TTKtZuWWKhd6Yjssl7YxAkUUHxSOIfYSthR8AISFJ2fgR0xRan4lUZIT4hrY1WQ4eiVsj+
xFTYT2jArhI6sxud3ug6MdwjrZJLvIzrKRxLxI9d5XNIxqflQdEF1JvZ1j3VyOLohxG41uBATpYJ
JixZrBfkBI40Hmt5V2kfnPJw9nMe+j7KT31S4nubvLtZ158weYSvICDxUXauSze+I+gF9BxO8F0R
4JiV8oNiEcemsRXpLDdFS1YIBdqxs0uDHBXa2F0dB06F9qLKu31s/TDdNFs3pWzXXl7lQZl2T7jE
sz1V9byu3OGN+jM9zEbEnE3gUCTAflNnRndWk/7e28ymBgYI2NkNC0LWvsoG5zGWj07U40BdoGhk
iz1ij6MPnbdfiownnGLuQ+e+oWdnkp/hlDWy8GdKuwQ32ZLD+KMd5zmoC2sfmdY1NDPnxUk/FCGz
TSwhCSIQmoRDfMsEeHHWeXRj52SH9fBYq6ncLSiYdY9mMB34cxcciFwyYnTDkkSQMawoUG+EI8XR
UjVIdGlrMPe1vyjMkrjFDuL5iV4czCbHsj66z2Ydovmu1V3ORxWEwGDTyX3O87tqS23thAnl5PKF
JjBo/jHatZH9SV4F3UJRJv7EvgKAjFiWkn4KTWo60vkPOpTusXI5CANq7s5NWG8aRsXrCt4WLd8y
iLEGHbuGjqCV1XsDMNUOT+PJnYaIyYib+gNO0jNxTUHWRi+UyPE+KnMyQoLS0iskfdPTbFXGyYqt
n6oHwQ032CXPpnQHeUD3CQD3R+ERemWY8VbPYpyZc14/IRuwrebsdaewlu5TPE07UCKTn2QN42o7
/5aMeXuEQuOt81jp/To1k21vg/5EZhfeejXzHUBDW88wPXCqQu4k1ebRRPBwmMp23nv5RJ5XHh7i
DlFCYt7V9qsNleooB9JohuVLWgaho3XBCKV/PwGYP6C3e4P52G5GQ8uPQqO/Jkwmw5WrfSOHLPkG
cvnOMX70uxkRmxoq2T6qKb+hOtLn4nCDEzCe0bDDBpw8ugBadtNLTiJVTrCJEYKsgtia4I9XUZex
nMNbADAUZ6z3WIr9FAP5Bfy8vkiGwxXo+WyrFxUuZgTuJxAvWC17dwwGMzceQCC+Qlh6y4t5egIx
mz4J/JEWmLkhqgfSEYuG4oi2hbY0MCI6GWjd72JpbcBDp7ih26EvbQ9EGBFOU1U5V46jsiK4OynA
YsO/tFYj+p/jrDckBIpBvniYK9u43Jmu6J/gQiVokJD5jCmJo24XsxcQAcuGy8Bv9PSLEGgCZ1d5
pxNyI4hJJ0VBzMEiw2AahXxy6Ap/htTit5qlB2rapNzF1lduV6gzIM4V1VifFSZ4PhY/zoSQTjdY
SW6xC7yt0mt7E8eRsx6yql+bo2u8j0b2oCt7Ss3sKghjwEqg6BsxR/URSQN1AB/ybsz1eGua/cZw
qijo6f3fMuvX7VfvgPvOu3AM86fNXGPWRLDWfO+imb/htS+cRJC0covtRWe0D7MEYaUb8bqyzPEJ
IA+Bg4AwN5mqpkHild4iPfe2KI3eZcfwEYywe04KVC9OOb3mAxJK7IY7wiGswGm7uxLZ17ZbLWfM
Kwz1Q17P3skjOeQMoobsMgf1NQrMB2/5kqCZNJLqS6+t0EfsWZ5wLziryI35cC2uAQbdU6Qd0zyL
XzQgECiJEmtvDWnxOlhRUNbeUQUjdfQmNwRS1Uc7macUfTWhXFaPCAhQrn2PIhq+nb3NEfLc0Z5U
4TDdUPjYq07OJkIMZ6J2dkm+0qJTk1Qfai3cM5rHc68OxmOfFziLI8PeDtwb27LRjH2UgecTmfLI
MqV+9A7LoME5ySEQYjPrcjhGuZnurC58b+nfLRSu/kIPf7iCRwoY23A662z1W+Mob1SzzleXlhsl
M1kdwH9v67HWATGyGUgYYX4Cy3EDjAssd5SSQ1DkOjQiJCS5CeJKRSRyHLHFbwbYHO8e57xaWs6n
V1nLMR2mJ6KXRcmhKPdK/BpVbIlUtp8Ke5YPjftcagdPePJSueV0qRIyzg0K1Ms43l2kce+pkmzA
hFdrPgD8IPl4j2LQU9ZUHjyu01tsEwMNK7ZnxR+pLCkwyERLAg8OxhlZjRMUUs1XFfTNsyY86hsm
Jjv2CfUSU2faRnPPBlNhWANAZOrcwDMrQghCFaItpGUeoPYlrhXUy8Z3tQDcyJZt+wUyOLjRUfFA
Z+dYql3K1gPtUitmfZPBn6binZIbT1R8Swdj2DJPc7ZqMZl+zyr0hF4gRdnlqm9pW/8oEEt912NQ
FdDpvoANUvwp6aUCTusbnj5sFJsmbAqo5yVSeuwRmNc2wOJ4MYZZ70Je0oosglOvRkxYTOQ/kQ0U
htk4FywkZYAKgH5XZeyMungVUdtepj6MHkqleajk3YK19NMArdr8ANVivpFaIYkilkzdhopmRtZ3
117J8QD100mYWkNiS6dda3dG7K1HzdXJQZlPc5ozd52+6TDL4UKl21Cmw1Ylc0ayjJ3sKGvW8BR2
SgFlTBBHvirdDKF+qWHnd8U2HWNYWjpc4qHpAQeEZnPNQyc/YtT+2URbqr7xBXETR2ALqd2Ue7sp
t5LNmE3ajkoeRUNVc0Wi7cKWLJw+OzWl4a7pZyyV+SNtg/hhXsw9NuzaVqtQAmaKsWURVmlthCza
eXJCDp5tQwNKUgvHGw5wwydnpN5Kh+2OW6g2V1I3CVARFSPEqZT7yosucGD3xB33p1zPgF91rIeu
pLNAkgHIbomyKmmyXZfAEzSc4lgX8UvigFlz9HxnTTK5hm5DHe06p54sL193rcKvG1CF2IgynGwK
OrBhx/UCrhO36Uk17Fs3LWwD2mzrcfaMnRihnKhVUmwp34A7CVoIWOzqywh7sy9SNNezDqmkFWHg
TjKF8FKmK30ylOesV59RXYzoNo1+U1sgxIxs6ndu4cW7nsoeGYLQjkpqSNoAvoiwHFBtVUcQLJ6v
EB8r3clYV1gHCRAwO7+hhwAJW3MvdUWDlDarEYCQYJTtIk9moWmPyhS2m7Rr4NzWKaDa1j2VxCHV
oZWz0ef6qk+wRtPH3BYi6Z+VTuybSL7NYZi+NGVGL4ewkn1rwtzD0Sd3jalsqw4FhpsqdAM7O4CD
lW1AbZXUH+sK5NVet8xqU6Fi1JF9ZwbRH/GRw3N/8ZoGSGwSl4dZNbWHrvlWTSFWy8QuN7VqKsdf
X9rlV3NlgRAZh3ZrfGMWm51jOjY0VKuRXYgbAafWYzzScIzomwB9P2sMW1alTkORENnYd2eLRlPN
qxn6WENNAnBNxSYQ6CURsEpX7YXrMbKd0hRGNkf83MF10kogm7jDDhN6NF7k4B2MVP2COobbQKiv
Be5l3hmjwGx2H/MhOZDno10FUmR0ePAIpUvPyobvsQvt/mYSYkD9RsAdD8++6czv2OinW63QISw9
tt6pA8goNKe6oGlbG4+Z6Yijok9r19III+y9V6G166rWo22Lr2Tdkm5zqoV+NCcrOaIWhibCf+jc
VcPXHZil5tQD1wC92atf/TisirrujxPz7E26hgVDGxrWqa6fsdp+4vHGHU03yCcIdJ+jgEVjOzjH
FIbRCn55uZZIWCmOmcL2zRAATGE81Y+fkaKV26qUftYoGnaQqV45DUeuEX78Hvcf9su0UV/ootVo
1slhisivQd0IhCsG8A/Rw9Ds/tWruTIzFCEiPXduOTjbsouJMNEakmPabGXVQ7UGNKNujIIethep
7wA4Pud02AOJMx4sJh4bjFJU7M4BQ40MmpwVC7QE7Siv/5w7dKsArWHOTyVPKV4E6N2PtUQsvBiS
NDu8FkM3HEyPg1i8qAozfOA0WBrKk6aaTkPMGbntOzhJOFMOrPsdh1rCZ2Un4mAFCrJtbE4Z1S0S
5fDguSU9d5TxoyOGa8ydziemr4uWfs7oJLc4nCS28y5GiCwsxtW7UdK1xSk5bpHMv0M8yc5T7/WP
X1HooA6FwnNIYpioalOSugC4WYcaeKqNrTfnPxH9FNdpUMTWimS5VSC6PRkoyVAOVY+NPT7Rzisf
p8o7OLoqiYJUBh+bobou9Bq2cET1FNdUGineGWgktAcKSQ4W0m0rjL904Fmn3iNWqtbg+2gDEONf
v53iytv0GKK5nQitHqKw2YV1PH/r5zdPjsY5Wl5yYW8TL4uff33R8RDrR3TYM0ywLNpoI6F900jh
HLVuTz9lmn1bEf2pJlBgi6aqWi0McF9qTn+w4Q2v9Z7jOLfIhnHA6NeOAMgc7sFDqhdlzrMr0sTs
+utXPVJ0s62iHUP3C6iZ7mhPpOuB0HG22SxevAmvbcNA5NH+1IiD4ZAZiRsl+jq3+PhCw3Rf83pB
xzlVec4mggqdkSOQLF89pPcn+qSEtY7NE2q+CZYUZt65QeuA5TewkyB1bOO5mB8mJjuXPK3IqUmJ
CQp7VAi8uzQotSr2yawI97lL7mQqijYwnKADduYjyWXH06ZjH9YaRVN1ncpKYfm1TwgfvVs0YDAO
VX1XibY60BnSVtWwHNTsd4JD6ntcup8a0vYruFY/zMejM+DujgXpzf3QIvAyQ21n4erdcsOQqq45
ZLGGrFgTycORU6lrZVqwFoZSb0wY2DJDaqKMnvc2l9p7T3jVqZzG0yxM5wTB43VOyphCxNmVxfxj
Usrobo7hXlRdtPbGITpATDPePIJ8mFiYfbPD9/Zo0CMkHY0vIxkCpJzl2gbUIawgasEozr76YipO
szFekWEor2mVBVM5tz/TZFF0Go9d6TzTzx4ucdVbOxq6015DuzYssbSUpSwpppnuITf5QzNlV09i
oDUZ8DEgz4+12UB7kbQLeyVzOQa8LQDBY1KIdOWSsnA0Y8onjheb3uKiV0qDAGwwjoOJy8duWAjU
MVVgFvUgs91CrtURfSWGpaPElbShOQIIrGG5rmXF/MrqKIls7qA66e5iIvZ0FumbZqXxCcgcaGeD
TU7U+VqbJizmlGyXsAQQaJ5dR1LXC+ts6u8wAcatk6lP5OSZD7nNnZQwKjihT1tGaKhBV6pCG0fK
Lt+bfbrnPbP/DO2xNFC0pT0AS9A/HGqw+6r8feQwcnqwSeYLIkZxDb0u6KrADzG+vChmQcxAh2yQ
uVHk9/qYbGi5i32c1gfZevOHPp1w27NJls2lKe8z+9cLeE5CdPPqaksnJK2oeyk0qgAT+WGQ6OQg
kLNWYCsZqEFG7eQK5UGtSnvf1JpyLEAVrwg5Um3MN4ZAEarqDA88PEe24mYHWxUiCLEgrRq3ZtSi
Z1PAwn1RI9UA22bjgkclOccyeq5GSj83CWnRDNiSpjI+t5p+c10735GRBziMecc+JFaCmUCQCbrU
ile9xxgp11U1aPvMo0tcoxbid9MaJgCJhchdVxMwOOpud6FSl6usaSdf7ydWAqPSA4M9OAWZvXMm
91oXpvI6oJrzp1bXL2j4TGDyEbDfOM+DoYdt2wVKlkdPrVb7htkgHbRN5ZGjhVzT+2YW0GwcnXs6
nqKRpYL2ZtVCAtSpJMFXlbEf92QmoCIuUJnmcOPkUqm4FYwDJ0Zcn6fia6ytEwT64clJ54n+apGw
dbv11ukQcCFBPValFV3ApLAjm7oTEDw2BNVEBGQVIpHrciSBBevy3ZEVK2uBLQdZab8lswb+JFA3
7tmQTSdNX6bQnXaFan3/+3L8/4kaEeQZEEmQiPyppvk7jJd/S4f53wTA/ENG9W8ZMP4PqoDfNCp/
fdNfMhXkU5Zm0cBSjeX/f8lU7D9c5P4eIhYPOgc2gr9kKrr7h+tCEPcwcy76lcVf8E+ZivuHqep8
l2obmsZP1P+OTkVXf7cKOGhTdAdlmIlj2LRM5GG/y1SS0iJM0iPtADTv0QOLcUu9j1FNMoQdYX02
5XNhtY/dMsmdl5luukx3Q+F5a6yKHZFP49MgoT63TaIEwD36FcFq46VcZsXhMjUO6dVNpNKtrGW0
PIbpj7F2umctaZ+Qqq5ZW6Jbl1qb3M7ASCriQW9bCaoUv6crfSHvo12Gfpnb1roP83MNlzQpyj6Y
DQQSLdFzNGKvhTFPgLuneAWhL20G7zqgBfa1ZnQuLoEyHfEBbU5GIec03wN46StVuG7Snrmx2RHa
1lmf7OUdek/zuZ+0+XPJWiEvqNG615F2w5Z1ySDRTgbJRk8BnkyhvMjI8UXcfeM+Nk86ov8saQiE
nzYZcRBsOSyTrniFzAkcwaB1lbgAIUDmW3G+ifX2O6rNbRQTUGwTtFU6DSmYxTfMUwxXYASTKVut
6BdCOemQfDSa5o91f1IZyqzUoeUdxOSKVPLNyZ6GYdrLmhmTtKMP3RnjvTA4PHlshc2nWeXMbJRW
ADd1xWFYRrh5zEkPoSpWR+a78TLo7WALcyYp5vUYXpNlGKwzFSY8Do3tMigmG4/mKKPjYRkimyKJ
j9ls29RrVxkb/XEoxsc+no+G1XpX1y4wNySeOMoxJaczgaxPot0h103SEYRebAlBNgLXICQEVmC/
DUsBQMwhmgtMZXZKVSlOGjHrYacwP1wG5YAk6622DM8xaaubMQGvyotoDl0U3aK2eFET64kQGbEh
yrQLIu/KOelHBAfwHLujetZjBrdgmfdOMSevlOkH3WjtA5YABvxFj4bfTl4ls3+yr+7eIgbwRj4N
xAHxIhNoEFnwibSHCcHTRixiAp6s7ghIdmDNH3YmScZHMWvlrkWFAEcZxcwiTABoGZ7oNz0Yi2iB
Fvdzv8gYCCrJt/UibTDROHAWNBlYIXsAFJnvQ5QQtAyDfpFGyEUk8a/r5G8oqL8gW/8VxfU/ckdx
SEX9danQTf5JDfuN6fXwkYLsQlX7r2s6n+PyXX8u6O7i1XJYMo1/Smb/ITu0vT+Qyjo6LBTNhJW8
KGb/U3a4yAE9F9HSsnr/i5hWN/5A9GqhszUMWt8qnq2/oTsEabVArH7THYIXc9DzovV1DIdN5/cF
vVJrSSpmzwMgm25DIxN40bJ6RGdJCz3GQfxUwMwVBmtRhmkG76+ZXFKeXTioj8BHjqVe7zRz0neD
0X4YiT4fIOh01EBmvRGEApBGFqJwibIDrHJiTmrD2ESV91jQKr27QAGEZIWxvkTUk5nkNSZ5l5mF
Diqe8Jd7nxYA0S+V5IxEt64JncLTaMKMIu4OD8BgzwdJfs3OS6MzrUckCaaqHJw53ZD17foL995H
RGyhMpcc1cif3LqDZRxh1+4bN2+OUdhv3cKG9j03TRBm0JdcUkLOEUJgBl96dU0EBhDipllDDXNe
xWRsPIz5SJh2rDyVDGXPiDE+3S7yoHGkSVC6S9CImNtvjPPtrTeYFiI/VyMei7WDdb495XEqrmBU
s7Vqlvqn5tX4RUg3Ah0uqVnZyXCTYv5EfeL3WMVZStLhmrnQ9wa3uYAedW6WYryrbmL5fTUSYTno
8UklNWyNNbanK8pJTZbzV6q5D/i1nJ0pC+1QwaKK3eYb+CX5bhQq9uShLF408R9Encdy3Ua3Rp8I
VQAacXpwcmIWKU5QpCgjNWIjP/2/WoN7JyrbZcsUiQM09v7W+k74kN0ro6t6q1yXSpPcns4OKxa/
mJxLkZnfJqED3je9jCRW/zshQbgtx3a4jMkstvNabxGkxyeuc7kRPGv3Er0uphBF8sTyyk068j9r
qFZ8J9KjdsHZnRt2tKGXHDw8sGc6278bx/yhzoalTSuY/nCop1xAiin8MjKPH3PjbSqL+z9d2HHF
bLC6Ldzpt4s9fRLdti+Fra4+TFVViWmb2jRiZQRe8/J1MYhLOXlk1dWTC+uB7eE4sFW5+MOHlTCW
mGSqou4BGbS9zfBgY8Aq9OP5DAv0ka6+f+ydHa3fxj6Q8sjjgRfYlvcgsO7fk8cij3JXNknueNXR
9beyE3DTsQKvsnqGAVX+UIUdov6gZf0jFrn38H1sV7qD9tQPQ/UGJm76z97DWeSWtrhgvhijla/x
8u+XbnVPTUPjtcq0qtqbH036IjsyIDSR/Quvtav/wVamptBHJldUYBVVRti8Sipc3MZ49xEC/8rI
xSaBy8Y1yQ5eW6as8H6gQ9L3Vbn2JnQMkGVPZ2Gd4qvo7fA7C/o/LdgZUihagyyeXhF7BmK6zBgj
S/kOw+jKfS6H+E1Ar1+D1HWvi6D7LcUhfuUFeZehXHimIBnio4KXXz5lHd47XM+/p8ps7hkgEnNn
hkbL37zP3npVL0+ZsN76FfEappFIe+JoU7KnQ1Mt4xEb0CNqZnWtm97cBEX6kVWJfMDCRtftmvib
WAn67Dt+irMcUPREjZ9mT9RoWPvQLI29ysCxRct4V7ofRbLWFxk39cUaLBasxI1TEFBSaO70JHuC
1guCgUEaf2hJqSOX6k4mTex/TB7N+7VXa5RXY3WtVHt2h4Y8wBDnj//+KlCgR5ks2/2/f5ZS63y3
ZSI3VTZUD6smc9bWWnlVt3cTt4AvCChr6/j2e2D3b17pO/iEpXXjgJxEEIMsAdlbRVOS/fgdWb6p
GGhkXZ2XoomZfHWpG8VUrt6LdzaaxFAbFs512HwPicPhymHmUa4dhhI2kiIriRfzyX2aG98Fw3sG
aF0iF3xtn8NWbmkeYF7AWJgwU9RVdn0PQMjvE8CuW3bLK/f5H6GYsPUCFROL98gebeeAT2CMWDEJ
LNuxhXSsse7/flnN1WKFmoqtRazcwAayl9IHWcX5s6fzomNYee5Wh9/elFk0swndkWtHvOaZ9nZt
bCJqyaq449t5d+6zojwW39Sb66Dw/EBywdlXHaRZWhA83DI4tHaUYJGZhN0PfDs4DDEIKb2vKcs8
Ms+qznuytCuTFm5kXM3MR0UPXdr3hzZwlgvqFPb02orQlEW96b3Yf6zDgc9PMgTHhG6qMmPsN+Wz
9YKDDRGDVAQVjX1LoPkYLzjFkcdwI2hZWPmMxYapevCTIZrL6nvmHBqJFStNaZBW9DOjf2r5XxD+
GYnrz+F91OWzuZ2BeK7jb+LovzqHHR7FvAstm7zhCA8Lge1zQ/IqdzsStDiGdDNQ1xLmBE4gfZfE
/PCyRe3TrzHgO0VDpIh0sODQypZuk3FWxNNfgm6wX4MYr5UgmbeTokFJtNTmpRb+jeISSmYD0FiE
2/siQ5huFkP2KEE4I5H+G3+LPzCpua1uDq9Xh3giG5iWzbUw2ne7c5sz02Ay6IoWh8yJxdlq7StT
ZCImFL1dnHkuz+hto74d+tu/XwY8Trc4sSXlGT9lEebXEO96r7z4FKzWHCk5/VczLo2SwU+/J6vd
ZXWtTi1VDFu/LPxoyDM8ZDGxdAdBorRLuetK6WBbGOXdaEU0Oz6Tupw8eTzAnc8xpLGRd9NPwm+f
I9Mmjlw+Iqdwn0i5gLPm65XrpzyQdOYzWRJMKlzF9QxqGNG4vA1zw7jqrsubEPKACMA4Tgyho5Tb
JwPRRN7cUuTkZth9o7fiGUudxjnOTCgKqhI45qjyNlIsEJWq/fZY60RZmown344pOBzmm8yzW0pY
lL5mm6NM3t49cvzgfww73TWQPPqQ3YXEqWLsGHuvUV8Z7phzMlXiWsqZWx3UgEmS6ip4QI5p+GuA
pn6sF5PzwKBeXMO+DA1fAFkcP/Joary6yxps6I49F2oNidrN1oVM5cEo7YshbPkWZ/lySVYqquKB
5vPFSH7VheudU1pY7CXpLkuzGmTj59eGkeKrfBpt0q5uoiGU0eMJB1jYTd2vrJan3nMIv/wpsnw4
pLmr9gWbOabz4nPxqzGaTMoc1vSv1TV3frgtUWqiDwlkBupz8JDyYC4tEXeb2ouglMmOyem6GQbn
VGC+JOG6ZC+5W2YvXecCheOfnDPUZCONy7k7XwKCIocU1oV7lXqlbdvYkCWa3u3Uv5DbDQG5EvOE
R+ZEN5v7bdltSTLcaE8BDPI27lbg1TjudxbhtSfHffGb6Uv2S/uQ1NTp8UyubOc9Y3xMlfz84MXg
k6nxvlR+sSdTfYq7imOYnJiXLidF7dkurQs+XQav1hKVnBcSQcOT1lBOSiMHO2qm/wGilKay/go4
90021u9F4x3z0SByFsgjR9/iyBJ17zk4Dr1M/RWz9xxQ6vmhaBurOTqjsJQbZc7msYhVD0aTF1vR
k8pdvS8eKOxtMEKDCMw7uopZNeVgta3pc8cPO27N6hP6OYBun9/7ue+OWTxzblumw0RmSHEn36Re
dgp9Mqwo5JgUAP2TzVmODnV8RcsDQv+uJRkZJjfJD2dY+l3w1fm9eM0D2icsivVEzXqhGvnFDRKo
EjG9zbPr4BIrf2x3Cg7Sr4xrWPPGXGavNUv0a2bJVif2FyY+guyZUfe7GLPEvuz6p2VK2AovKdqo
fuj27QSfzyHG2nGVDg8829/GkYAC2qJHJUf3TNUVIShHnHy8OdtlfUZ4Q/tuZYLn5GG2hR8wtgTA
xrNYPOL+MMv0Ae2XWs1fyv6dWmK9WCAzbmLEHGOqbtdTAP4cwzAiJJRPDbWgpF84I3cytI/U8Rh7
B4scVljnYrVYDdlpVgceCrZbYCSUBPY4fMidkSBQRIka3srub+nCCvkDeXCeb+fZ6l4luTVG/hNz
NtZ+ty7DcJhgvExbptFd7XWX3E+vA+EzUvCMr4Xo4psM89dgSKlwbEPzbNPkE85/xzll9xuSlapa
MSNBkO5Z0W5uK9rGLPa9W2l1Nsl2M6o6Xkqou2Pk5L82a8dZHIleREcBYYnZf8NGu3VnBXgkMMtO
/WsNQ70BXjDOMlAGAFWWbh1Fz9SczXtjZvM8B0bC4csfL+QWzB1yckWaOGJD2L0sdkmnELG/sopT
qlBQpBEFXx+oKd7Y2TSfnEXcqK0ab7TQgaHxonMolVppKzWNkx//9ReJl1AgqO0OzPbXY9lYlVZS
Ux3pJOUxzJznXL8cJKAzL4UsmigVjKmEY9Rbw6eMuKwN6kEypIIiTEuSWTbis3BRL6RMx3AnA7Rb
yWqKm78Ux3hVH9PUdbe1Kz8p3CZv71jl3o3VvUACdx9r3Gw2fzpFZO0NJy+XGN7I2BpenDrwtsQG
JAcqGonaMSXYTtUJ3/CVNN/ChWRxT9Pb1usQcEjiQDzeUi4rSlrbU7/Sk1PkXnNg5JxwaKiNfSyY
Sq0+I64lk+GdY1ow5X/iJF2eyV/BvuZZQj0SbY6jbVicAHP31ibiFA8znaFQvs92Gp5wpb3E9ej8
kjwHdnG9FJeYIILTONmTxs05NrnqwmCBmmA+L5gn2Px2ZYyoauFtsmNhEgmLWMIwuGRcR/8tBfAn
l0mt3eQlBq1EKcU3aVhcKnf6Gp2hiADK0XC0k3MzRlpt6WvBIBLKfi88B4dzz9kNIwKfHArSDswO
EmQodFemPvcIY7DOoxj6gySFvkmMZu/JGUjp31ViThsKtcyTSUvztMrXdq2KP437HMrq0XKL6blC
prW1uyXetIPTnVbPNw8D5BqlmlwlXWfs2Ot/5UQMt+AB0DjEc3iOx+6Oe9K9yDoae4yUnWZcXpaY
3svSKgBSCvuv29kf/ZTIYwdc954Tlcw554VLM56J/mDNo/8ukApv3zDd6Hot9r3KnmjiIgdgW6/K
ZuKHtuO2eMN/LS5IPqwFeyYu0g1CuasyMKVhI9xQzeWfMvTMm6KmAh6/dRolB9tkJ1bERkjtN0HG
kqt2nAacqGN7RsphG5Laqi74QwfsC5ZNLn7zT9MbRHfohQQ+m/fcFk9TTtihrbliEL2kx6H23kBC
e5ZviN+mplpJRHl/0OFwPAl4KtAbKg5UHwLqES6uQkppaOW9rH00WqPaqKM5Ovdk+qnzskMJOT3H
RokrPny3lPXWcuA9yCR4NJwZtMxOj9CF7iVbnmEY13OfCwY7TvM2YQqnOMX6Tdftumnj1UIfNvDb
2XkUt+xFhScexoxkYw5Yo42utuqHo08Pc7KKo0JfwqYakKSozeCylL7N+3M2vnhO3LFgrGDEWYWz
1d5Mc5KdsHnIiLrH+ep6/nytapupQf6GBpozOewibzpdxGJDHPOZIGkYKtoWx/CYc8I+q7MrmYbw
To3VpLGrLauWfEN2d4kW38N4Nv0Kx1HsK5IvHbcgul/+9L1Fs6CsX8jLBoB6dslrXyQQ9R2sLPnj
L8sX5hZzZzoc2pBebEi1mtu4emzdlnlFqtJHp0ajbnfGNswohrc8EsZWRT4iWOzx2hiKUjLxTKjc
v4mApXhtBdPOMTPjVPDm0rStu6UsFB2kw/O18jx7g65YHWNGjTAAtDIOOI5Q0zbiRfZ0EDkdW4xh
bJjoJ+aR91Hxx3DodSRLXUWF4YmDrl2LnDk0rjYY/mbmaOx2gdw1aztfbPBgshar4j8drhmVWnuW
93Lnl4nY26okwukDkhhY2MirYfAJudkYwbiCpDYnZyCXX9jzyulK56SGRL+0V4cQA505Vu7LaGAY
skxGlcnyo/yhPZJI/0foNDtbpijyWPRu4iwlNhvwWGYsuWmN1X+IQ4eRUMUtN+grwFO6xGnhZW4Y
22wYlo2Tll8xqVde9AtFwNx9aFR7LAq684zBfq5tWg9dMfARpbFr11OHiQRGFHvpFn8xOA1nm2/X
MxvuR4Z2zUPKSOeVHHrSJMsbpZH1Pu6TdOdMdbItGHBtHQPqMB3CBxJE7tFllEIbU/YajDvKKNO/
o9/ByWDhe0nTfN37DdJFt8h3fDjmx+qdviyQOW9+IWTW9zXRL3rfZiYZpyA1dgiAKA10eSVvSkJz
pCQ48lSjTSYBfVZV5GfOKUMk4bRPhptH6G+Le8s6jc2S9QIwm+95ICo+KCSJMfrON7WI6RgO9AaO
Rf5hKIue97yMD9xoVF08rXF64LBSn1B4Rp7pAR/w/Nyv6fgwVwPIn48M2+BuusE0hI0hqYJoXJmQ
WDMVi9aBYtY/NYHnu+Col/hFzJwkmXb+Yq+RpOKUWdp6YrUSyRLJINvKmMwmHXfpfJ5LiDWa7Lyd
b7w5i/UEdWFERY9OR5ca2MfOJoKctnF/yl37MyUJsw4iP/LS+9TjoAL9cbi5Lh59CilbIS7yYTWQ
3WfYqQNRvrhDTWsfN4N+LiCJLWCiyjWdXSKyiwvFPc30l9ddfuC53vOJGl9MOpEJHlU4xUmT3IrV
jTqbE46EhEKJhZ86bZPrCJ0cTb+c0EM7GGfMYrB8YtSIt8Y6ndbe/uryot3LFYlbwalYzKo7rCvI
OKQBJsISNVAWf3GJUDtIRmYIczRxE4lQ30l2cRJTXFux2GS18eh0HqzoHPSnbNUI32wfk0agtlLD
vrO93Zww+81VYN5H09ctfNYjy6+oI59BpRWlcan/MTU8Vxko75q6jM+9377ZoZlsRxtuLiabxxmp
14/VI8G0IgrN7lcz3cdQ4Wr1/P+GJnmvyTdytboMiU+YdBDRSdvYqTr02DmEHu6xPt/P1n8O9XGx
g+iRfBE3iFWwgSjInDDNSNuUSkfT+SPk4B5T0EUr88ZtRWZxCTpvZ7gWxBwb7p2o+DdZmq4bH45i
8BLzaQJ8WIxHRxNiAX3CQ53/VqNN25nwPuuyZLfNYgY+dTF41yVbW7b0CGa5EqTK/Y9uTr7jIGYL
iFQLbzD2GwTZv5OARHfWmzjPlGijgtCVKI32IJL6tRgJ53Ak+JFImoGa3HY7ZME9W7OfNqEBrDXj
vWM7P8W35/QaI7ibImP6Zod/+8R6xlLNuLEIfi91tmFSlwB3V4dlxIJeV/EXyZnNyNJomyir31pK
4e8redVRmDAhJCa+Komcp2beVrF1hJX1nVGXo4NKNjEqLqbpI9N0VkVLzaiU+Zj6pVRrUfkcc6uR
NiEqXx4m0605GE0XimcCvLf9s+Nc4gZDBIdEXncZp/YiL/azy/SNfsgPM1nIvDM1T3W2lquM587X
hIMBhMlLOT+b3ChA4sw4fII7/G+YJnvX5bTZcqSPDOoud+Frl3XVmTcSZWbtFs3HbUomGhEo1nK8
adMqeaszVvTGOv9ldHcqKE3hynD/UvOhjeDDtO0bdcgmZ4rAj3G+snRKMgycJLJaPrhHsr5aa9od
cvynzLUXy5UXv84fjbElxxCS0ecU883P/6YQxC7kxqh9ZW6qIaa+o+0u9n/z1vtr4IVXgfIyOeqb
XTLULs8qDhyKD0R5t3uuCsKKAwnVEOcSNUyT4U4cxtk4w8vRStoxr1+t4WbxMojNj6+f0gyIcfFb
9WG59fyPOGFbbdM2sMHyNUccjI9DzwUU5wwsrdmuyTOgFiQ7dTQa049cNlmb2qNBFX4c5k2Eb5Rx
/heixAj9+Mg2jcNFSy7fc9ydg1+kFvHEugNemeTerbLYgY/yecwtVhglmo88G+LNKA1C0waGgEVg
11Xhk+nTl4GxY0+WueC9EQdjXTH3MHkOUM647L2xYGNeMsmcp+aIhVyCBtN4STCuYAo5HmPH54tQ
7lbIiD7YdsPoAJrUxLqceGwPoDUmXYXjWhyse/7oK1dCzw6yqf2n1eCFjubVejv1A++3+bOEHI3z
/Mdm3NlONQhfP20dR385Nexj9QBZ/6wm+7/SzX/AJQmYeIBiU4vQz+2/3VBujBHcvXJ5w/EN55Oj
cnLBHl1BqdN3ogWGTcCfAoHjvliMtzDZmkP8MyzVb5clRh+aP2a29NAsBpuYksMINrgq4gLjaSwx
gMdsIQUh741r9HWU1Y/Qs6hdivaFztEML2J2tsAlrZwf0ZzOD5XNZHQsen4j2/g1euFrOLc3p+Fb
kDThKSsZby45zcRmknyyPnkOsvA4rmPx5JvUr9TKco/Sym9NTUfZqpgDyrqFb+C3F0b4wqsz77jL
8sfpurduCt9hD/gqm+zVWzKCetlCvsW/zAnQqw1rR+bvsTbtYDsR2Wtdeaa2mfEW32Cn5y2lVfEb
yxy1G3vq19BWbjnRTbd6PvSSI87YtCN6yXDvB3fbCF9Ze4O83Z0admhRp7JghpYZCOsxCCod7Hkr
jOypa8S9NdRHitaCMqHxmijeph36HDe1I56Nkdb4rmYaNIRqR7gDs0rSXcehym+p2VxCYKck6Nqb
i7fZUFCWhqruLl1W9+aSL3ym3WB5p44G80Ve8mjMyEjLPrRunq8OfdtmT95J6q6ecNT+6WRMMDEX
fxsabx75yP8h8sWAw3N+Ks96iKvQOZaLnLa0dUn0xi7vNgFSgA5UpZ+HZouo06Ue4aey8nRngHLw
oix2qEC6k+9jYuhM94fFzruyldizI27e5cQtj6g/8gYOi7C4KG44KUAmxXR0DeFr03CeQww2ck/N
TfzcLkcwSyXndealfm1Jeju8vwsWAcUgGCmPRXBE2YKYmLd6Z4dUbiE3agT7sXFhKJhhg4zRhhrE
N7R5wY5lWoaIfOCow9gttabuBj8OasJ8XP6MePYObLG82y3P7RKsqXVusoubrXKHv3wfmgcCCED2
KDjowO0mOh2gWALtRGQywihFCaReaQwoyEIkPPkc85XSlxuooZIs3n1BjZ1dauY7bujX5VsWFfQy
9In6C56+Nyr7a7KYJ/fr1q7xvMv4Zv6nKAnHCPrgFz3qsa7/yKBz5/iXS2kVS/wdfj3eeKbqM5QD
ehPqTgO7xFvdDxc0CYiilXVOa/GNpHFgqvU7mIE9OAdzP/S39WTfe3zVHCHNb0CmdcNrMx2rM/Hb
7JYZ3pvRsRHviA4B4bBLysb4Ko3kP8QGN4qHsqiXnHoGVtyT6OBdBpwyLaxXq84lYtFLYnm/uDkQ
/Eb5wMn0lq2Bd1g4m28r7tWbdEjOtNH8F4o3Y23/c5B1REFc6q/yZvHxKZCniPl9Dcu9I3OkRbga
s77a5RY4mufjO4+7veGaev5e7JB48IxSzAKpDE6NZReML8NXGLIoW2m82Mdhw589nMZjw4Ka7Et2
aREr7sCOA9K5TrFtJ+MVEKY9js303AE1nwe7/eClPL2lcVCjJGyu6dSn0cTJ/kTewX4yyc7nq5t/
SjJoo/hv8RmAydSxXghSq2NmLB6OA5LyPo8cWgBc76rCXNJ9xk/P5C+6phmf+5gtba7mF8Vw8LoC
W1omd5KcpRJuKAQlZOzy6zyivaf1298Lt6BIzBEk8GKbnV3b3oVXURlTO9nes2q1g6cGPgib9dWO
HXLqfM6IAMR7uuGxPyiSkgsTsW1TF+fSyYybM52NkUM919elr1bChiKxL761Hvyq9o9x3qRPBlOT
IsHFyKeN53yItMciqf7sdJ8hwtSXHkoDO4fzyxLVBKvU1/uMrgaGQoZ3tmjaHsRi32MqbSJbdu6+
yBX1D70e2/seldHMQxp7OpZOOnzSkeFAhlB5by8ZT+a5dCh0AtIJnYq7eRmi4dE2ryRGM9QPfxvt
+UoWH5EGn18mKmw1ePNjoaYbWehf36c9JvVOW8NC7Q9rtEnMYoCEH2gdT2Ts7C35PvxeeqgtpXsw
kZH1SMnsBfo9156yyWe1rHjG7morpl5GekcfQxfLIk4g0v5AQMm7COozXzvQXPZQvbaiMfYAQwYD
5IFEN8uVHEuLcvhj5ZMKar1BhE1AFdFaXDDkdfGmsLY4ObnsPhuacA91KBRvZ+n0WkmCN4PYtZ35
VhHrXnW+OynyX7ZOfAc0AkXM5N0tPG5/4HHM51FnxCudFu91btxJvObikEuN4tUmVb6G/h4gjzOB
zpznhM+rvOmP65S3h3jFWyMsoEqOXdMrxRbX1Jt+DMRPR3Ng62XNaKxytzE3bBe7XfYv+l7oFLzQ
efhGJ+NlySy593maUNKAXZdYxA4sDK/1HMU6ac8Dq3kaFzwt45y8zut+IoZv6Dx+spLMTzwy+qtO
6086t9/qBD/pqQfspu7RIdxf/0v567y/1Mn/hHUnI3//4PleuWca3YKbQwokxMsi0+BUnYMRVJon
II7FLKYvP4sEecmoEjxq7a7VFEKheQTVrvKIdPyxJC2M+aJjX96E4bZeDCyMRfKGU27gbO5u1VCL
J9ts7wuXI/2tMoxs6nc28FjDPhuY9jSOe1EZ2dCcuySqhNk7UbAwpJzfKE4xLphx3VMIelFrBgN5
wskxu/KUjZ5itwOpUf1jNgr1y9cUh9I8RwjYYWrCo4P0APgwNfkhlisZuPWLPoizr9mQhg64XeVg
40g0ORJrhoTiq/ecDotdp/mSFNDE18TJpNkTS1MoNTgK93/7MLoJThEWcvrw3l3oQTrWjCHDAcua
pcmWlX8dPaZ+1nhN7V0LDwYm1DSMBxaT4Ek7TPVnAC6Dn51VsnMb3P6Esb69s9+k37vB6GOHrEel
Xuv3HtGiNP0YNZFD/SAvXjA6StM6yC95XdQEj6tZHoqr6cmuPL6vLWp5BaFh0GkG+cb7QSZQXvhW
Lk+pb/HaVzHu1dTQBD4kNEfka6Io1WyRrykjz3yfKx9NbyO4XjSJZIEkCc0mBZpSGjSv1AMuUTAF
qwvrGXUlEQh3IK7Q28up76R7zND43lXsvGXAUAVQ1KrpqELf/AN4KRNwatAEVQpKJTVT1ZpYxVID
P0gSMJHPm+Hy7xf4xJdaU1mKmAJPc81qxZraYoVDoScgF4fz5KkG7RIgXqZmvVKgr7HMgusKHUlq
OLsKR3z6XRd/9AuzPwrRT8nK6jJZ4chQtFFsodkyv08BqYLwlSE05Rnd2hyGlUMkHBdakgE+LdCk
GjqfiwW6ZmuGDY/9d6GpNul9Nppyo0qGF8vUrM9DyjinsQNSC3X8OI4BTsjJOLVm+9CsDH3JHhN9
Ufm201QddEumKTuaQBXdLJB3+QreH84QuIbm8nxN6NHuZGxWTe2heSp8KD6fVJum+ugXNR9aKd8M
Ua/n1VavrTerQ9OPipzce6DpQKk5QUcTgzhUMdtpihDpE2IBwMLmH2GoWUP/u9PkYawZRKlhRE0l
ssGjpV6TikHu3cHCk+MAxJiYcI30NVHPqv+q0qwjJp4+d4s7a2wIJc1DCsBIgm0+7jlYSYChcsu9
hVoVTVL6mqlkGbZuU81Zrpq4tCfYy1RTmLzkrU/igtVnl2tU898vlUeEAH4z1iTnsH4YmuwkEgm8
p2nPwYL7JPMV7gaNhtqaCiWjzwFC/63QzKgHPKr7fyxNk46aK201YcqjDcTZK6rI9roXiyxEZJXc
sfH0znu8K2emltVLlq6vsgvqF1/y5hZDtJJwrQ6eVY4HApflQ9PX/1nxoeQBfa1pydxLkzBfzldc
a1o21dzs31UztJ6maddMfI6aryWgw77BPfbcSq8k2NNbpmncGSyXxNW0EYOIJKWWUWK640Oo6600
zZtqrneAD+k06WtttqEw0z3/c5JJVdJvvcYvzlVKysMPujgiT4S7QfPDUpPEmWaKHT6OUSyt8UyC
NH4wQI+the3F+OL4sbqmQc4VWMf9dcwL+v+a7rsGCtl3mmWWmmoW/ln4PM4oxIl3SEHFMwzdqTG7
7xgk2tFsdL2yV7ZSjALcbAsUis0+93xKYLzKP6R9FpMzTqKZmQkP3v49scsOMxZijowXVuZvCeg0
pLbPkDKH3Baa4Z7wv+DKZxBkdSQni8SxSC7O21TT3x1jgBHtSiR6plcpiPiiWXFe5Vl/aH6cjkj/
UhKO0n6Xk6Epc0Pz5nPufK+psm/KQJ35jo1Vw+lVA6aO83NTBEQ5U161mcgLDbS3E2g7zzMk2i1T
Xbyo+YU3/4vi9nhVGopvNB4/wskbffgOkySvicCltkKYQq+JEmXMXN+9YKj36wSA28cuOUQE9o+L
jYOvCuaTUDw0NKxvQO1nC1vzImD1TyqTrRXLsB11tdZDSkDW7L0XrPnUDWkVQDOY7wDZy4makx+h
DyqLJvEWh7iRwiVQaqmAofUCtRYNjFo5kPT1SWgJgaV1BCwvKJJLS3oFGj85Kc9wd35sU9/nGrQv
usx9DIdmzXIoTz2z2ibw6xeaqsgxokLIZl6GbK1HcH4HWpZQ0WdwGHk1v/b/90uCJW7HHEJEyvld
zYX9zCSAylWUfpuyH/t70l4s9gvnDF9DM9yF1jckXZecJv4TRakBHQ7FbsT1QEDM39ctfWoMug7e
uMzHSlb06HoSSYS+aEwtjugwSBA5PFWDVkpoucTAz8/RuolWiye6kjtzawWA7LpLbEC1OBXoZFk0
XdLW4egiF/IZcGD7tuZEO2vFRadlF6PWXnCOdw7sE3G9jxg9tRyjT3Bm8YrhbNjP+M80LXD8wiFx
zKrsL4Ie5h3LeKFrYLyM9HTz0qMYaHQjxbjmMjAMZpFy7oyRdUBGQDtapjWIfH0t+UEmr0ttWexJ
1jDd03rIxDz1un0+Ln+SdKIB2SGE1fHRQHTB3/77K8pifg+KesH//0f1mPytFkUsqvSmcya6R29E
d4NvdnUmuRN1d8S0yrhhnfYCU+aVTAXobZIBatfjPp8s/8mtITXRCD3IlLIHb3LKl6GweeN3SeVR
lcTQeOX8aB085ISdNK91RVOTaru3JszjIxiBE8UjLEHnf/gx+wAWl9cyHvOzm033kqwc6C17dWJg
bDGkwV0tZ5CbuiDzXfUqqyDgXgwLnQ/1N9GIlqiy1eAGZIdq4nC1J8IeFLdxJceSeJKp2ySWwD6Y
s0sKC5jqNNNiuKtUQj9n7dTPeVo0z2PX/ucnyXtuGf3ec+eSA2LmP4rmzyQ0UqA4fnDP4PCvMlK0
zS/EZxzoqErg54GKqOcU05EtNbzbylnv0ueJrUcw4ZYt9QO9E+ajUUrzMWOhcV0UM+QYVT/Wh43D
s2nPaLjZIMz9Y7uckNpVfDiufXCGZL0x68VOPZxJkSVkE/g9Wr89hTxleJld6SxRtbsrSHo8BdmU
7E36ibe9PrnlJc0uZmfd6DeQ7wOud6jrnmgaZZLUpODMLLnfxp57H11usT1GURZ1u4lMMWm1tTu3
eGdO5BVOSSxywqB2/ly06pVv3xiR/nTwvMqAOxBJ32R9N92y/C0DMz9hYuGEZTTcAszqpXXnm897
dQTT3F/Xfqx+NazsxgrrsGOz3ll702TqaNucldLkcWRbz11kji/s+H8Ys7hIH8ihJxY3WHqWyjut
QGgoSsauLbbCepIvgd8YdAeGpzlI5ZNMbeuNQB6Vguzawkn6fJN/w+Kvr3VS/slLx9lylqHxRvW/
srj8WlvagTjfocUd+21XiOWZeUZPZeNfc0SXNAYFxi/LIYQChPZsMU7OGFBC0BNxIKPPDZ6OYLRp
j/0cfrfFlD2F7Z9sJL8y8Jjat63x1C2fqTIbQudee/TDe9+RrPY7FsDxFBhRaIfjO6Mzd8sKs6Uw
ZvhaHo2WGONE3HpiU3zip4jeyg0+Z49VLMPXyPcTefdC+4MsTZTHLy1NHzslBkQSijD7MsXXhoLF
/7F3JstxI+mWfpW2WjfKHKM7FrWJmTGQwZnUBkZRIkbHPD/9/SC71papqs602+veqEopkyIYCDjc
/3POd1YDr++INr4CCWtvjJo7y8DJNOqqCNel1+B6iumMM+bboSlntGvjW2mLGO9FybwX2OfVVV22
M83SuFRmlvJsittVind843qaxBwHiJUzm2zOchpeDXosrg4eCG0aJg8urmzV8V3L2X0cptGNiMc0
T1AlvXuXGfcNE2hi4zHg7DjPPzjNHBjB5lQ+zhvhVdMt1TybkQD+Ha5VSO2paja2kUYPco7DLaGr
ZI9+oDtnfmVsjf7uMJob4kBgQQP37dKPuY7M7BIaY81sDfVNTfgJktLwceT6YF1UKjlFSe87rrCD
cHHJdHX9QDhT7Xvr3UlNuROzcl8m27m0PvCMBGXibuABFNJEf6jqqL0BRrghj1Hc6nloIfXJr8yT
M9w2dz5YDrDGPu+TQ8L6ykOQf8FqOib8sHbpI5q3Uzi3N64rb+NoSC5YnFOyk25ycYqcD6JiBe2M
8GdkgJmBd/gYcvpcs3gUa2UQExvD6b2iYvVhtqE/1iXf5l+/VdNk70P2Y2tCBKgPfNorrJ894wnl
P3Rqn9aZc+dsBP1UZE0eaqn06ddvJNOoswQ0PBeCuYTrEuaaHNNfJdNMieeITI0zA2c9A2ZnYwbs
rnlWMD/VJsdtK8Kjbg/4CK2pOTGWXllJp05jaYyXfvklcsMZ4tb4xKGAURTu1L3VWcg28w1xE/Oh
cWX3mJUvPKGnNQWycs9DKn0yEcpv4jDWa87s5dlrna8SreZxaSWHWvE4GKF6wKHaGPgWbAps9qRh
q8coEdPFG/KHhKqds92XH4XGhcb4qoWoQCcKAi/sXGgwjFM89xy51Eb5KYZaX5efSdJVpzjZBqM9
b20ai6HlYIoqBv+nbGljSsIaQCniu9vZD5NpmqeOa741R5iBA+JNOQJ3MzXzL2usHg0DdJABS7cp
vS9TQQov9EdkKzqsa2BsDszFlrQiu4OcTmALLGwiOT/jtafxkHG2TuCMmeZwZA2YOQb5+mBERPRG
+3FZ0r4x+11XQ+ud/QC3kiw1WYt5eneKjzDmLzRG3D6VQdRvY1X4K1zBPFaNTj70EV6p2k1Pihjv
XEOdqhjrWSR5IQKWCH1uxWaP6MQ292wwh4MId1PQKexuEEbzsjoXETYaux7T/eybBSajJjv2Qflg
AFbtJ2rR7IyHUk5inGOUm22cxHgNKFrCEtygIzOBXkUpaqqptXpLOPStJ8ECxofFkbpg0oQfgQPF
h4216NWwh5zj6ze89MWLECiRqhv3qtbqWosFkeHw7aawznkGdHgdqY1bGwMcjxL86tV1YHCKQj+k
6tPIpf+obNLsoTeMp1+/1XNG5CHFxujFZbWJl8Mgu43ysfZ2M89X4hBhjjvffqp7DmB1iPwYedGl
imv/KR287mgiRvJMHi/GjPMdTC0VYtozcGAb4cZD78IxZuTXcVvndfCj7dk1VknsnsN5+E69Gyi7
mn+ksM2HgSlVmbXXulmqkhoezVDmcSnYxz7tW+LQ0tq4c9Kcq74DCegO/Rrngrq2jBlXdlXuZJs3
j6rn+5uFBmkLNtUhGt0uJFmDXFm3EIyRnNqUMgCVOeVbahFwqPym5iEyf2fkHzLGmg6dGyObxB2U
Lg40meQ9AcRF9gUTL+tbsvVn6cTDY4lRZlX2+MdSmpdXi0WSWZKL53OuDtaIr8uyM3NTLvPErhwc
Mimuc246kR2GTl493TYMYNS8W8pKx4YcBrzrk7l1y7G+bYauu8Wr9qZlNu3BwvSYKej1lZqNTiQv
mWs+F6Eb06mI7TpZsD8VCqTNtAuUvHkfq8BbqcFObnArzohqeMmh5+WCSHs+TLRTSmttaauB5sxB
WMBJqK3IPuhszh7nnlNOLKunFqXeYdnYRxXH7MaJMeaL5gEQ/5EnNk4bO3lsLcFBH38pSJT0phi4
44Ok1hvZ5xiMQlS8Qtk9+BdFRLTy3F0WBPtAdXfUt7b7JgZaWnHGYFf03aWKauf5Yb6zm+zdaiGG
+5Kpnt8bZMCSgzWlX9pM6ovsKfVuS7gCOkjbUxU6LB+LXAewcUWhmR1qucsD8SBcK8aAnD3jwcJD
iBsXWyq8xqQKnlTW7QEOOrtAZz+FEpRLqPaQ6goZh40KXRWLTEFbLpbgvqd/lpCng6cJyRQ+Zd9s
AND3ayLNC7Pe2gZTNkPCsazz+E2ZxshSANGi6fp+2xrlXe6UPvBCR6w8ODh+6MEQz4dnmw/2LqNJ
/CZS5rcy8Knm8lo0uDjZwCZ9C3Ll7mg3X8cJZw/OFQgkGIvvcHUaG3CpXPKZ+JJrbgjoOM8NVEU2
7tEN+l27xkNMmbc9dGe29Rur74tvwcAl1Ryz5kqHB84UsdcVa7DvsF+hzHYkvi6D38ILJ62wIwFA
uq4s9r6SzRF7xweGKM3WLK7RabwPsLX5pe25edkiHdhcqnVIg9x3yo23iZ7MdVZTjzliMoVBvVQz
k7R5ySITe1tli28jdd6JueigDTu1hN41kI/5W9BdC6ubn7tJfxVZzFeQ4e4eMywWete/QvFisJ9g
vVNdvkmlq7ZkZneiEeQQUnVvpIJa8RgLcY7wclWM+JLcUIcuZcpKnfMe3tODhyC0MnvzmYcxUiXV
JHHfCa5ma6yzkRl6P3Ziw7l/Olh6PJMEx1rgzYdwGEjiZj3KHy2Nm4AQ8c6kn5Ge0vEA6DJdl6H7
4nb1WZg8gimsf2iZUXEr9tbK67lPhRFevdqFu0c8RU+YTHCLv4+tCUQrAbpv5Ym/Hp8dRxf7bMjQ
Q5YpLgmjI8dz6ywNNZNv4D4PYwP0VBms3SDm0KSro2WU6pC3wLpJ9UbrPuAe9aUxnYa4nE9jk4cY
1HKAUi7F1bp/yWT4kIV9+uH1X10bWa+5K/FLpfbKM8dlimAYqwaW/db2JzoCBA97Aki3Xoz5Swp7
PHq42wlDUzCk63fXcHBJCC+8WODpafdDTcyThNAGPLKNxyHt3kYK4pRNrWtWROUhJAi+A34Y4wfu
ynVst/OaE3AbyPQSlHpJSj75uEQOhc2mIhcMJ/MW35UbIykqzlM4HvdW+1gPSX/1Y+kz0Riult2a
txkFNUll5Wy+ff3ElnKnK1pY3I5yB9eJsOHqpr5xSn1J5lj/YAz1kSfj81AlTLryfjg7GXZ4epZ5
XEmSaKBdpefJFc+efMXcm5GyYrDoeobYNyoMtpPdPE6lYn4wMa9FJliniRNsHEREqxWXIKs/2t5+
CUdHbzrU06E5p/adY5bfk9jykbpQj4SsGQ6QyXhKY8k8Eo842LZi50dZfwtfp7v1epPmMO1fsEtn
TJRN0TPVMfHVEo0arkHWbos+N4m039dDIaFRDs5a86zEE40rzVLzUxK56qHC0Gg7kMRFWN7RFTg9
kCp9x34lWZrZh+kJL3Y85OHZsbFs0RBabjRNB6deNvXOT6mpj6PXX+/Li+xwk0fU/WVh0xwIjaXr
cbYO2KHBcMUc+/IFg2wbhNRX/gCXGgpBDCalDY9DWLLTccfnsfXPtbAerBbnW1qSFymaN2+Jq5eE
+fH1ix/VEqdtZ69cOWNFPYrTnfLSNPe+VZuHAfSj1fvOznW6azjGyeXXL0TUg83YyebROhWVWfOk
COh4qQ3u/TygvHOyjA15HX1Xx2RpBnOKbvwaasPcO5dJUUSgTdu4TVX+KfpyOgmpHykizMja6KN0
+D6MzDVpn+VV0rjAAzuC+m2VddF+luLNis/kVcw7jy/SZbL9RxGcOpIER80PT7vGRgeFOhr1aN3D
JM2szOd9S4WXCnu8JL25GRcCZtQaAOpEQnRl6FEwsRGug3FGpXHcZpMOubdxqevczUqvO3jNO9Pz
1KZJy33pDc/e7BiolIhCLqrxhdD7rgnZ6VflozHG+qHAIv4c+XDiXFCyvq5YU1VxYby+lUlkrcEU
FEQSuF1JOC56e8YhDqJvQ7MRhcvqVKWYct0KF9PcPkPo6Jh2cJxOW388jFbPeoBvMmhvxzzv3ouU
ZlkzT6/ROBU70/CbF/6DC1H4psryt5rdzXZkis8cuosORu2gUC0SSJ8S/jSzwrlvJDJSUyXmtoin
aGdEEdv7OrCQAbA9VKmxs3BuHay2YmNSJVvHjKZzSffOoZrUVScQf7UkaDQmy+EBnMSOBfHMdgcK
ZBx1B9upf5ZVw/BuscFF0zIWJlV96NsD2xkSI8V0gHFnQWW8Bl7p7G12uJsIPALQuPC0BNw86Fan
vn91xiw5g9H7blR1eCEcR0rVA9AHbA5bo6AWmBl8xNBrwuOty/3MV/i+wtaH/yUyD43tbvQS/P/1
yzQxYwO8nN8UbS12DDbZjySqOuKprYjudfZep+0mUjkzfYT/tZNf5wJzb5mSDlIFvI1Ahxr2+/xk
iApxISjmTWlZ5JK0f+9Ppo2OhDNtqqR8JG33OTD+XA3G2Nwno+YXiBMkIYcnIT9nW4/3Y+GsUzdz
jmXJ5kZ6GWHFsnF2flsrOEpBuCeos6fCJnkpbOMH7PMjNQ0utGviq2kAuSgt5uhceRQH91n7NBWG
eYJUiyklCOZ3u4dV4KagiEU9PDgWdzHuV/x/W9ePwx+W13DSFInJQgrgMR0xeWN2924LnqArEDYf
QTIHj5Sa+Puk3aOKOjcoZ+9dzVe8oNT0hYold9uzrxh5TBEVjcrHmMVT5+btDBTqZJOlp8SEJtZO
2rfC+ek7bvkY+cmrazPIi3qsPwAW7OzWjMrvekF4hq81/IQFGuNBX04py0i9/ImEG+haDNe+VuW9
UZXnyQnaE6iGtS1nHka+7tcTrDCEikSs6C8L1yy8/UboRB7mNIctPTu00xrUqMGA3AaJlvs2X5Za
XEKkydhqBm1HDxad1mH73bdbcJalSeDPhmMYqfKH1eVvyntpcLPujKL8XuXDDJrM45HKc2yow1Vi
ls0x5A486ODkdpH/c+F/ojQUeywggKxrX5zi2bmGVQeCIvPv8qQg0Se893YS+UHSQ07+wgDz2A/e
qfMwcCXVHS1rOvRtppay3bpk63cxnTFr4eIeRw1LbuQ8kRJUJnKN7oDdhDg16uGj8jqSBZlB1kl/
JLPVnplL3roqKGgWJodMzhiurf+YGOmGVBJz2D6+t4ORZo0pOIQWnzjqOPdjxCcwhXvyjx4b97I8
oxcqfCgZ3v9gwnvjIHQ0LZyVvLAJOvSRC9wsgRANy4KUhA4cBuE6vEvHivh1HXc0ATr9ToQV7TiC
0mv2V/y4KY0gMOUx+DxFzIJvftU7lCHAtjKdLnBfltQKrj0nLtTBwtg4efM61lVzqyAEk+rj+EEC
9zDML6V5KJcdfqsi+p2RGq3JSfYw5f112bunKAlmtikhGW+DtAA6ZbuqIvcVGvtnwPH71Mot3ZTH
vhWMGcqeyV/XgbhAvcnCIDqGDT1ALb2MmzCxipsJpgUIOiabDfeQEsaw990Jglyb2SzjHQCMenwo
Eo8pulPfEujNz7yhmwCTzUBFzTgii/bMySGoDcVLmAAwr61rPiClzAP1EBrxDRSDba/mSZM/5Zxb
euU3VdOEECZRvI9Hug9Cm2hF1eFtIUXBwP/5F2br//egPk3lz3/94+OHjvNNTMNY/Nn+kS0mfWFb
Szno/70JFcPiB/vP//i3/ptJ5vzTkS5bGhMZFCK6+38gk576Jx2kdPUK+nUxENh/gEw6dP9aVHF4
Erw/f+cPXajin6YpbQXIzLLMhUH5P4GSAav8E5FM8ArK50Ql6FZlfv0bkcy3FltVNsptC/iQc8E8
Ta9EYa1NYnPz/+GT+W+u3f+iAupaxHnb/Osf/KC/vZYiuSAtz0do5of77bUoGfGSIcwBQtE8x4N9
LHYlLlhyEOCV92yU+/1fvyBlx//+ih6fvRKC2lhTLX/++fFAIpu3Z/5vn+yc4vBKnoxRK7K0pnho
3RmRHhAabMoLZC9fk9AHSGEnrsmxiMaIFb1z5h6bWHwzGk4IGqC3cFeFMLzTAduCOabl5W/eKJfz
3z4aLrjjunwVJBG6P7/RRBooMdiutoE0/ItnCW+vqA6yyOvK4gwICHzEMPTjfkngfOvrefRpvjPl
Q9h16XNOWOUYggX7+uu3ZS0vyxofFvnNj3/9AwApPdIS9p2EhQo9T/3Wkyv9SpSJP3nbziyRNYYs
LdZA2qIvb0AJG3D9HzFh9CeRJsOzbhOSBCGBtgjmyytUErjvWGiRhG5EZFCmFhbHwA+IrfcdZ1AH
6PoPw6mnG9tKMO4UVvEd7Q52zlSVD3/9k5ji31iq/ChKct9YNq4m/vfPn7CK50FgF6VuocuipdQ+
hHrgm8cMuvpLAR7k3hMZqJEu7+oHo2gGAgBL5iTTuY9VpcoecTWfRVOwUZPZSi0HXLTXD2PxfjuJ
CaUouSuYnMYLeULk9ojQRRWTP8gYCsGsScHO1xxZZ470M65/84nN16HN44MxSWY4jT9sS3YTKzvB
GmmJdVsGFQ29nN8NT51ohN91/cn17/tKvaZtTgizwyyEJeexq70T6a0j0YRHOMo7/mAfcNDuKgR3
09/GmBWmVNw67Uwd4kMro+woSvTzKjhl0FuZa7Z3zH3eGpMuPYcmNQIKn+FARjJGlaZsAruq4qKt
Qnt+KbDmRez9hVQ7KZ3vOsh+gLXZ9HP0lFTNqeGMpSwT9k28myxMSx4Kfika7GfCfuag98Mb5EgS
iFwDnV7neQ4eOKYtIKMc9UJKSS8jNZpWhreLlK5PsW4Tpxh8Ors8uV4FAjDR3KeRbYmT6VkJQ7G4
ZM6QhyNQnb/+5izL/e/3ABMZ1yGuapu25/22hpRSN6nbTHAFAlvfFcRbd0UyAF+z1J6tfL0orMaj
X2hM7NJrcIh0NdAkr8rq72Ol+2egocYPXwzpAWM9gAQDv8zKbbXeGFTLXIkyNYeeLpw3eGOZTbWi
nn74zOUeuzIoTmgTxptpp+FZzFO97xyNzm3OKN5EQ9VJpYtXqPPE390w/+HWZx1aHn+KECULwJ/v
l1IJRhrLrW9jpLmA927DdWIZzk0JV/OK9O3vcNRZVKRm870V1zXgknnEjyWN8mjODm17fVN/uYFh
fv/rK/IfFnW1rEwW18ITylseaX9Y1KnLxfPhDu6Wgl13bdfFVwRhtxKw4uAC/M3K/B8+BuUwV/CF
gHHJk+vPL1ZEljcgBbvbaWrkG34jybwKHeL/4Uf6w6v8tjhlKom9xuZIBQYr/imKpjhjacJPa7sM
t5yW8N1fv6C5PGt/W9mV71PcyR5CgSj47UPkG5qUpVW5VBXa1mmkcrFcuU2XHOtpdl/wvJAEHgZV
QnbU4s0WIr/6ORiG//nb8B3p+GyMXNfh//728RqDW7L9drcGm+tVMHovlttKSkR8vZ59/C5AnJCI
PbJKlh7oJur/7h2wx/rTB+EqMK2QXRc6rCWUXP78D98mawRlPWWJt81ml07OqMN3U7URPVlzAWnN
HhgEd10Dpau37wF9xOwS6Djd+Z3K279Za37fjLkAWB2HDQAqOWuXvewS/vBeZvBRFRgHuY3CLN16
rSbsW5LFiEw6aP76k//9JmKb4S1PdZZHwimu+u36R3NgZbIz/K0Eg8EcJJE32hyHi90EHQw/0/+7
z5l/+rdP2hMuKwr7PlZR6bLZ/PNPN1ita2lzCLYZ0/VrE5Lj9fHvUhxfzND/Yupa9WBjWyo0mUtZ
d6ewbesNhV7B1kTx3LO3yLbCwl4dxvVwaNNa3DXRklNhrHoykY3Dje+bkpy7IMJPj3APoBO5eDIy
XFPQyV+jRmPHRnrY4ghzAE/408uEtw9twUzBcChbW5uCkB251CH6wScU3bbO0srW2s574FTerord
n20vpk9EyWE7WAFK5+zpfWkIinQKJjtsDkK+NbXsmZ7QJD5mFNlSO5jdzkzraOeL0G1GL+iwPFS8
kwTObdyr6EnjUF1kA3XRWtIOZIag+ErwoGuq83zQQhXCXj46ZA0ouZTPBX1gBpVsZtzjiG2J0IwS
A6fI6C4qbW/8kkx8RkqUSStXNxOHVtHZqmIdd9yX2MKMPzjTdBZuVOyaru0vYAvMlypJ7Ps+noS7
9gK7+3RS/Fo++vcac5J1ZsPQEcEIZpThhZkSm6BXKfhTt4nS8cGcM/fa9kr/yJu5uRubBrpGKdKU
GrigOZSZC1+sb6xjkynzLa/K7DW3IPSRdXGmhypL+yutE11NtY6AsamZSGIL78Uz4lzPkGLqnksL
nSc3Zf6E06o4lAXEC6OswsM81gam+Dq+BdoHtklYYmNWzHsWdsMtvKGOOr5R0EOqzA8jMOsbl5HE
JWNCAlmL3nfwsPY3ZqjMkCbZvCUh424mv907UWFKEac0OPYJILnCTIvPuiv6J8tvgy+vdqqXTOFA
Qv9Ym1ZrvHbMGC8z4YxHODv9O2TK9nOcOlo4kPMIjxI8R7V3QjhvBgoqpBL5Mx9IpgUhabAgHHBk
oUa+k8Nv0yVTpIjded1zPWVARY0eQkuQW2vHUBCaUcw3tV97TPsbdQMFLlm7NhoijVHjOwmv+VSi
qzBmxJ0izGjYdRw3zm6o8pusHlhuyJTs04wsGkwlShoTMQ9rwykDGFJh9NiPvtr2Yw+T0lbqLmhK
SA4BtiRUSPfSUsLALKZF8CrcdJ+X9nxXF054bIoI5s/gSrKFfpS+cDrO9xJFfeubjG4jfxjW2Fyr
2wKaz9Z30bGcXy9s6fK1qKL+WjmKzm03R753molWXnRDSgWb5yjE5+hFlCrGDNXvHXi5u8FrxrMV
tm90p0wPURZHN4U9hoeAeOw2yLNwV+L/ADA7Wp/2kHSrQdGP2sb4pkciYkSYNUUItNBOHuqt5xzb
mQ5C8puu25P7DMQuyx2o8AQBbm1Bi3A2gWVNCyO4n1QAc4MadBikrLikLdNK3iRJWOyidAIO28Fr
mB3gUm2UehTrWfGBBLV/20Rjf1lUqXhTd3Zzh75btkTz69Z9wgTV8HKIi4dxyvLbsPOjfWsBBYkG
e7bAaHgDvQIa/WakUHOLC9H9wbCY+wen3s4BTnKmSMnaFrXzUeWJeM/J/N6lhqhvhGXK98hnXmkG
Mn4hqRXCbGWJg4ky9JvOMgBfuGZLPaia95FXRh++aYCayUhyBdUcHEdqAvdxKuhWIN2VrAvTyE6z
veBa6lRcmp4OiY1nTM2TamW+xomUkQQs1B7Tq/1A/aM6lXU2AbLU4YcYC82+ckyPcelWb6NEWPet
zHygvYKmudS14cxayR7qUfxNFXS5J4J8W5yX+rGZCc6TDQ1usV9Trozh4DVv8/DNbWlfyvhqv5O2
g2VlC85xZm8VV+hFw5mqGbgvMuPAZnKoq4MsuygseI0yRxb6ft70U3GJe1HSOVhRY5exT+AQNASn
3lTG3o8iEDhZydaQBB1h/8RQFWhrTJJJODifbmYb55SKr23jp/F5NifcjXE/GNuhE9aTjEioAw6u
D8ZIYbCPkrjXWoCf6YsiP0pcPAEnfDsbb6ZEc5abwzR/x9RKikRk8w8uFloH2IsWWwu9n5ckxBiX
K/Ga58rClZr2r0Zp4KgCunUZ7VC6WzurqdJmuLGtuih9S3Usv3q7JzVu6ZbS5hK80qAkxNqEeJlK
E/FcpFN327YNxhBLMcQ0vZpyHm4hmCBNX99SoRK8yFqaD7XdU2lflPJoBHlwAeHY/GjceDEUV1H0
NORzeDWE48LGFP6nWuoVrdGItgBoalyxytjUXk7MI8QrcNukw/yOK2f6sMcgv1ciNwbgDsZwoYjc
I21HNjKr3H47crXOGZIB8QTqwE5hpPq9g2r+lTMPuIl91RwcY8KFLWc7QHHPQ1jzWY0kT10sR5fg
Emh87SvHGsSJe4n89GBg4nUba8AYJOkPpXUeinTK/mQlS2lsEiBe74kd5y+9GpsQelFR1Tg7DK5t
G9Tu49C19imF2nWbRinDbj3oLcAdIFBRYLjvTp6T8WjN4o2ganocYPc/AUbpr3Md+ntXt7IDE6t5
UX9O7C3rAPVeGeCruzFlwLaZ4zE5ch6zdkRrs2Pbh8MNwcaFgaf75CaUbbfzbFfEK2FJoHQO+VT6
MDhjnFOVUZLiDhVPsCY4OvmQkUHJaX4dx1R/OnQA7nOji75aT3cvMjCQLQMCJcYqw9/cbto0Gg6F
H9hfdeHaxT5tjPEs6X+Go+ziZ6nL6DHuQIJgFq2PGbKBDZ7Ax7obOR2zdEcpTDB0bGuyuVZ35bVy
KguGMX0YgVYXJCwETioxDD8pb2o+HGGDAMFnsyN6Iw90tOSYqdIK3EdnjaBt8uLgNAMXyQ0ApWbx
NLyY7Ji3dsk1zGtlSAiMQfpA6QsBYgG7ABsXP0eL5K+znqqFskrqnVfMw49RxO206gIv/jLh0sHQ
6axvM1IQWBx/lP7a1b+yPzL3H0IrIn4x99a11i68M6+eMAw5tkNZegweMfEFD8TYKbDgDiM+J2OU
GBDNWDtvuWnXL1krxckuKAjlJs7iJ1oF6JalOW/YxGyFv1orLb9VFL1c56By9uwyaKEbu7q4cRfG
5eS6UKzIkndPaJ7tV4G+S/Kq5Sdnb/eQaKU+JgeXmICy9AgqE89+KOqfmPfolo56ea2aVH9xzKJW
HOcV66YIVvwr4Wc3GsY3HRbRYzdoOL+TYVrHuQIeWSaGT41gizvUqIXNoj6ieAeGA1AoLQ9RP2AD
EUSfNhg4nJ2KBYvB0KebgQ420kRRiolGzeesjcNb4PHVAkw3iJ1inH6N2L9cokE272VmilcHwtVn
2OEv2sp+LDZAclW2MHyMrXKm/KbqE4cqti6K70gr9y+pw9RkNCZ9bKZGXFVnRddJ1NW9OfOkaLxJ
hTesif6Jcab4Kok40RSW5MhefLPuI0MCjkCSmcgG11ix8azWORlxnOMDLdFEut8rHGjm1hadTFZF
NQt/w+4tee5MtOWZ/e1SW2vyw2jN5tUkVn/HxfZfB0txDcXCMFfpRF28moV1GfBPsJwEanEN2ZG6
DF46fxNRqPVxgO8AicFsk2Hnxo5+KkSbjDtNSOx1xNlBTGvUxSKbV5+ZXiptMy/PxV5VHHU3gemy
j1N2mQZAH2wmkGSIYXDSfCqgkU3YF0hDsr20VFA9MBoIsDWPE0jDYsGp1vPRn2LAgnNgymmDGage
NiluUONOuEykT0NJNv3M30tfYiOuqF/rixY0sVcl8KyDyCo2zAlC7ufKRLgdKoKV88zGizakaNga
sjS3kV8FelMEhUyvjBYCsSYV5CFB0NlUebJ/DoKGCIefTE+ZGNtrmaFtkTnxSCnIxV/eDkzpOXmF
q8LLx3MN++Kh50rhGcnLiSwPlSQrMfT2WUs9v8JVa74i3/Vw3HXw3KLedC8R51QEYzPszjVQwxpn
4ZIimzoNIX8hIN9W0PLYEYqiOPZuL861XKo9eJIKtoVBQaAodqK73rerdyUadvJyqNT3JKlTTUG0
k78WnrXQTui7vGnJVT3q3BmXKgJU2nEmhsby5D/TeszFrOPwmXZWiGV9FoOOi4vHsU3w0Uf25H4Y
iWVu6AXY2kOD/guZgvB67++EWbzLCnK44bQjXKWebr3Y96M72+/9n2M3tjvAkcaxU214Td2Unooy
zNxyRdgwO1BYyWMfe+e2htOCj4ILdaYzq3iWhdcf2iSwnwt6uNj+8lj7yjPnQw5mc0ycyv3uWbLc
NgoI4TAU7YHSzfQwxcShRMooi4eOoF2DKof4QQNaQiIPbbNZOfXca0K5M4vl2M8Xn2at7yKwhw+R
msUB12VPFq2FPTThq8VoFkI3l1i/GdGSoQ2CtV8mvKtmqs7KL306JDzjJ1ko0FKeZY6k3buQ6FJb
4o4DBAoGNRCfbVYWx6kBhiHdQn9n0k62jpRHz2ofF8Z3gO8s8g6ihv8ghriHa8NHjJcPXelX771L
W4fPSbsa55VvUSaiokC/KjoA1ikm0QVjxh8UVs6BymvzB9WZJlAofkTC2gUNuFBoegynRttMPMp7
XG9dEX5JBySs1ZnZVVTSflPsw45NHQcreCzcRpmRbIlt3zlh8aP33QP9i4ogYNrc2EPhAADHC7wW
jayOofY5KGEZpC+nZB+B7B6GLZD6hVLnUJcNLVNN32xF+oIDZL3lUWbsMQoS0hqJXcHDMJj38ejm
+96l9m1eJvqLRrIZ1GVTr/jOW0/ASdzV0FHIK/hv9EpqUDuiK8/92Ib3QBOScuc4uEiIaKW3vjWr
5whTAUm/ImH0EIVT9lmMygWfhOcKuJqbq8fek9GN5WAsL6E3CXI2st4PZsqlYfJPpGdk+CGNZe+v
m2c0CI8TYFy99bAZTs0o5Cnki0P6a0Kd6FRP3MS38dWt/ou6M1mOHEmv9bvctVAGwB3TNZMWMY9k
MDhzAyOTTMyAA4756fVFlUy3W3bVpl5q11WdWckkEXD/z3/OdzrLIGDS+yYtAJ4Ygy0jMOUksFSW
JpGTu0GE9u+mNTF+RN18NYzIe2H5WdFME85kfiuM7ns/opEBzlMw7wa8dflR9rn5TTi/b7eNjitn
qZxbYCHOS70yhIHSYMwZ3XFkEcASFQcSW0BEWTyv60FIj4YkQ14ylsVHu5gxzHcZTrlJ12SWmmTo
77rSs4/EtpzvPm7hmHW06jAdOIPxkORTeldXVXjIk2x+NDMVXSyv9g5WMxPDSKQd1myKiLXd9iR0
uRYVuVSi9ouoTcFGcrlm0ZNN5imKYvOquMAt61L41BSx3II0DDNHwaG4j2118RopnwqjnXhyRUD7
G0qQ/VUOrv0TGnP06M5FsWWh7m7Ybnz5ESiooZQdod7ROZnUDV9DxxsvqsWaFRR4rtK4/W0A6YMA
peV0nNOqWdqxTBhFaa2hmia+6KKiuigXaX8ti0n+TI49r6PEgf+hAg4av2sbHkDXb+9m+o93BpSt
czdN7YtLhu8hHyr12tgTM88gstsyoPKBP8LZMQ98K8OtIGq5B1pyE5V1dubrBSxPNv0hNYjGSSWs
+5ao/7b3WFwxULrNIk4DOipax30aLStbtSZ8pSmyk/eCTpzfPBc+Y3cKEYSJ24UTNxFuIDEQLEw4
9tZm8EtQHMyct6bhoFT7sPb1ZiDau0hqrLgR8wEZhqm+S1iefDiWIU5JFaPg4bKDX504XxVnxmOB
EvxFjw0X1mVrJFQzU6hbAfDOp8A++zP7kIqO8hQbelgmXBDqLPdtvNvF8MIIFix1Gs/tT+fVuTIw
53G3+JpFp/WHZyN+IsD4pb2pHBRZrGfZa95gBqMVt/DKzVjL5jvhjUKBUC7OKhwnXI5sBht5K2gZ
AsYagcMwWA/0cUUrrQWAoT51xbtREc3bNBVqXcfOZKWYDF+6UvJ+lIYzLmYcfE+BQfMJAO/yzYmG
6EuJwNojOszWooaJDVjKELj1C2zmqNl0QN3AGhZ/9wnbTsRwLXttrv06cquHFiMF6m4/z3tfUiCO
Bo4e4ZKB84+spQEyM7lmXNYL+JT8e2ycmBiNgzWW9Zn3vYQGVWHC40ObvnUp/mRRZ5gZwcL5TB3+
sCobbrzdONRr8EvuqnDlDqsmyS7VLTsN8SkeTUp8KgeP5zwTmaCGmTVO3Ja8n4keN491WuC0vK3g
FxbCwOb26XIXLQu+A5tPcQxJ86lzlHKf35S3916ho/BeTLH+lVjFcGQkDO8SoLsULjVTCa0Un9v8
YBgjpMpxhGmEwdObsr3bDcZ1YnXJXqfn1AZybrUHKI3FByCu+SWl9pGb4AiHvhqKghrL0FiZcZIc
QpdDzzXH6D7pBVhgdyDXifoBq9JpqzFZOaldf6cRT+WqKIyAY771Myy0A8AfWXD7rCfONc547+Qx
yD7bowvuFsmhD5ZeMkdkLnm5b1wPytZytq30wKRhvDBHpT9uTq5n5SfUxvHyJN4IqykykNAyXT6S
nBmf8SjOJ6bV5NPJ2OIv0sGXb3FpQXOY/LQkKpLp8L7KQGmNdF9jXM4FFY99fK1LFTqbCOzrurNx
dbBwBi1oymj+iXwqR9vaaAdqm1Rhw7Sz8x60B7HBDh7kmVEbdMokVL8z3Z6xx/HEC+fxFBDvF86p
jbv0Oeq7kuawvgFXLrL8ZW6M5io8/M0LXs6AdPpJPYcYMx+0BdqiDQtKW60bL8QrxvQo7ZLHPhhg
Ri8RN9JtLVOymbWAliWIYzUR9t3aGsMrjvBqDxWWdYBD3dB937StsUJfjUwC5co+GT4A+8VQ1f5n
bgas1ugdyz/lyLprV9Xodis8lcZ0DmYE+K3iWtlR/GzWyL4R2FzirPoi/rwpDoUf7y0KCp692qS1
KkepwMwa5BOQocDzLtY4B6eyt8KdtKPiZ5jaCsK2Z1zBezSUB7SW80YETVyKzHEfpfLMd/Klxqvs
vXQlQ7tZmbNrHDjzvaNbkh/hzlwB2Rv6eEtteHolutK8klpuNtIvaoSe2SJubhrFjZJiPQbR7K8U
CNI1mJrpsS5x+aVBTmvG3M/LVgTtClErB9YxDouQW1GK3zMfDm1mRUf6vvtVYIBNluAXl6xa8l2X
yP4IpaPVi6Dhc2Yk2lgbZdDfQSaZ9rNft6fU6sx7vK2Kg7OvLkGRf6lstO6iZv5uWD85JEDs5j6W
BqUnY93dnBzR7G2mhrZC246nV7zlzXs5G9bvW8/bZ6mLEW5IRLkhkaG2vNXLDRt6wVLog65fIpso
o7+9+BGqRlQy7FoLqgisX7ET30zKuRDEcjMqD0Eh8Iwiyi6aCdhChv3rtW8Ca2t7GrBOGb7nFSkQ
i2KkocF9GU/8CLII1cnEUXE2u6K6RhJiUUpbBHNiV5qHYuApXKe6lhCoMMpsrRvhiLWUodKVyADe
l7k2yTHExaUoo2ELhk999X2o6X3By9IUPezKwlSkN+ZbsMDMN0SimbrGvuZU62BgHzRK2zFzXeNC
MQqATKomqSAvevVSJRX2DolHcpkpcwI70oI3wwf9ICzQfDKgSqosIr3Rpu725ODcrzYgYg/s+qaw
EJuEWW5Sz8SOJSXCn+gJ9HI7bVFyaUhgUbpXvRnfl42Xb2svRd7NifiDSnL8T2OCTKKtTr6PUMEe
TPS1lWxAES2c5Aa7yBL5uxZ0JdD6mfyowTRo2akneHi8M7eyDnIqrlzvNhTIHc1O6UZarX3qwZQ8
OUVEEBXGCfesKlVgY1vjgfiPfnXKmeVJBok4lwDR/4WQtc8sXobEYIPkIxClTa29MDeGR0YMiJr7
8eeG+J8yfW5/qrvP4kf/WfL9q1ITY2jc/tX5/Z//SHft33SA/90/rMsWzeyh+2mmf9j5/Q//z/9x
ITjL5Zs/4783a8KZVl3z+bdmTcvEKvbnb/vLrRnYfwhhu5ZlUhyG88VjMf5XhWxg/WE5ZmBLF+eJ
xc8Ok8Z/VMja8g/HIfUduPwW30UK/3+V4PYfYBlM6Ts4z1jkmf4/49akROzvl+g+zeIuorrJz5ww
M8bNv1+iR1lnNaa0ul3KYs6uh7c+rzcsbD8SM+JxV+bTZBIULpE6PCwckcELoS8UN9nRWA2xIrsS
H8CXeS1zmU+IesohyWl5HixGYF4/5IZk363YKy2C3DySNlwb/DMjM/gPYX1HLInK+iGLBQOh262s
1ArogPmMroGNW8h3++ZYaQTQ5icbiUI1I/CboFober6h8e9zGxOj4zCmZcD+k/mgTWztNltZ7bfQ
4kpkzvCz8Mt3hpG9JqeyxpjxkHrPZlGAs5+8F+Icx0BXG2GUV+0ObCVG9dhPRbiITLWp7A8zEl/N
GK7nzPiWkbhj8UHGJebKObnea8BidcF0kqKtoFM4347bjzs6Dh1jnjkbxLA0K7NbuKVRHquo/0g0
yaEZG6bDqgIK17RlOq1nSPcu5dbWxzBLWg2xUyxsPHCkX2P2ANZdm7fuQdLQHWHfi42u2sFrzQBE
2fvBg/KRuGOyS2qa0M1wy+g6Q9wAIixpUVvlvbymJgSKMiBOTRxPPTR0jOcD5gw1bIremRbs2Kqd
xxkVDMfQrc55lDVQpucS7rTmh4oYtKxCwnwj5baWiQjNWLXiJkS42HCILjeS8TVI9kOVJEvXix6C
YC64+SEIuA7ok4htiD2N3drOwARagnop1xV705UA+pIIXBNnp1sO24QbNkCaAoSElhzDw1nFKWaH
Z6hh5smtEgskRjKsuKqUVKaw/CWqAlQdujP5a6LCYSIB3Rn7xDXEkpIDzI8gKlm7QVluknyZKLbj
c75Xk843LfdzYHiM2BMrqJWnSMBGJUkqnat8z/L3q1eW3KISbjxKa2jgOYRDcaSbC66Yzu91C2VP
qdhEa+NUnSyMbW6GqkpUe0uzBl2HjX3NWSSPAeiNYq6XSD6vQZfeFcbaDnJgXn7SbUuKzoh8xtCy
6xd2/h8kcuQGUrN/O+6WpDGY8pACg0Fxw7djcCJNvp1HJvaS8swa/xAdr7AYQsIS3rCvaOwkSdIO
20h5CSnZ6ZCG3kZlZbKeXOOXr2KCnRHo3DzGqWRhN7FMKqzAAYHPdNGesxhMV0GNE/9xTi8wuPmW
QuNnluSrwcEsqOdvauHxcpajuTTN+to7Ni4cMwYZgGzCDzR+9driUZLsB6HAv8hQAJLSv7i0xRfa
PMk669b4VGjvzHjQJjoAmbV/O2lHbhl06AQBzquCD8uK+GK5SNdFcpasNqRECov7/kSmvL8VZnQn
dGL2rTps+MLDr74wDxUGymXa4DZFtrQX3ZSwj2qhHlXxjvaCp8R1nyTjdsKOZc/e6Y3SDwomewkS
xGIzFBLWJkFPwY1KPm03d7fW/EOM5VN5Fg10dcPbgYDQ0Mb+sh0Cmi397ZyRsHFDWMmxJGCVy4ih
K1Q/3hQ67HPnJxyrlM956TZPESaBa9/hma6XxdyQz6B7bzeULROMqg9jSj2Vcy4ceqXxOD+ZA/Ey
RDVus2n8MnPXqZpt8woEpSMDyIs0aTTxRVYs6Fi6nqBskplxqlt0xLuh7fhRpW+8x7+siFmRHdC4
gQr8Y7SPjutf+yl4msf0UgrEu4TGJIHHnQaHXR9LGm2Y4FZhRQlo43jGPg+/osaF/BIpF2yibwF2
IUGUu/EWYOh8MFkfbIGjiHsMj+OqkWnwDLO1ph/cLX4RKKLThNRfBn2Mwsfy2sxOswxj3W6IA2Gq
p8VyCd0Ai5FBgNE27htP0YnQSw4grkpRwG5Xsm9pjQm8fTnANUgCOgGkBu/JBrPB+io07Pi8pBPV
7yhrrlMHQrjPkxpxtbxRQ5KZG2zOOrlJAg1U4q4OVXIWGasG2i3PlCxyE+bRWTetXLr0iiwrB814
tN45tpONCjIEz3ZgG6pA+RqOfhmt8PnPHI1tcQdjz5xvptZ9yNN0OOjW35fj9NJK95nrYIjYwR19
zJ9GHok7W7hPGUuYZWUMR4dG32VoRO+Vnbdbt/TzUzNZaxqj3tjqyqMKu3DZ9R1pIRvWr12fsDNF
hzoSO0PK+sFt6ngd65xiPgXvImFVpnwNRK5uAsiHsETD5gdbmbg9FHcDqwFgingk+Qbh78E+2bAY
TSMuzdnAYEYUNlgZdKcAdK7XRp081bH33mr34M7hhN0Po4esCeCNmx6XEaBxCrtMo5R4zqoPM5kf
Bos0iHASDiVyV3EUppvAayeOgsp9DqqDNnazM7/Gs7m/U6aqWROX8XZWeFatKr2niIBTHdIyfL+v
obC+OwMdEz+Dv+wC83B7IZqE/UxN+XNmkWlLgZ5UuAAejZJk3gBBu5uoEEc6WM3UAoe97z8mpmSB
FMXhOkWMxfRx26g2HB3qjrJoKs62nSP6c6PlZepQnIOqd1fCko+YSD0OeJDXqcyPTuJg6ze9cEl7
4aqJ6ZTzCn6RlQGQSYNi7yXthblQLyEGwO5RpKgdpzjcOPwRl4jVbMPCRJvDeqyvdE09hj6VzQQH
IBXOCqiLV1xGvimHfDxJ0H7bLNH0ylHIjeEvLta2ir9VySBYWrFcgCFco7acY8tehWp2FkqPF3BT
xpY1Kd8zYoNH0cP3pQxsUwGSA4MxXAH6WBtP9sYa49u4hfazjsPud1ekrz2KBjo6ncGuD+XCiGip
DvSdYdj6mMFn35RJPTDxcSH0GCjNnLA094mJpq0Kh1FLtHK2eK36HnslL882ijsK2uG+c+Z7bqyw
nWzE0Lqzf1qSdNxDUtDrQbnHULTMfBjjkyGOvudgNCx4R052+cYtrbmrIzo9qI5YFCOxb19wvWH/
M6xrds0C2iMSpkmR3uSj+8fpHqYDGBMsRBsPaZIMgMsjYnYnI3iv8b5hpEunlWPymNQ1PJPRmp54
BjY9jKPlMJQXTS3u3lXlzVf31SU4oQo9eUv7nMgo3tRavOJo9hdUbSznka9iJgE63tpIahluMdpE
WyOFtWJw2zHn+sH2S3KWNfHwZqS0NXPWCYqYP3N3s4p2S495sIIPulKOc+2yuaPplVKsHFF1zfUT
xGt7HUGQjCCXZkENMT3WmwTg8hbf42cqQWTqtH8mOZ/Q4pbwHlPdc2knJ2pvR7TCCuYCnDd4OPML
wSnmXIKLKZcBnOt42Uqs8A1M5rl6FEMGJ/W9x2K0KHX6GqRi2v0ZTO8pm1zKnp4g6sC3WDblonfw
lRr0yoVGW2z5TNt6I12Dzm6TTz5rBN94N4oa1xdUQbQF01gxeeJBcX7Q8KeFIPe8Cmfnu2jcX04C
wslrMtTSgbYq0uZPOI8OrRCvWZ8OSx320dpuHqNVPd7aEsNMrig/ejHpKuM1gAvCwRWUY/cSnfxs
pPppFm6LfNy7nFfAPnYzLb031yLUW4R4TjlbO68O7lG7IGkk0hTBidF4mehAHmM+YmOmc5hFkb8R
Vb22VDGf0p4wKxcAmQk0uOBU5yJb1kqHJ9qiDzdwNkDaQG3t8pI3u1a2dFVQbIRH8lwMiLVJ2f84
Poy8UD0SArnvhR8snEnDvaldA2tn7yRLRNmjGUuUO7AfAaonExUbWa922Ulh2nWM9Jq65Qy2mQwz
t8Q637XDrb0uAFzo5guFf2kNX2tYdwZRnQn8F+H/a5XEBankwETywlTIZijf84e+s1BbiBpiY2K3
+zpQ3yEEWxOS8oJlEnxFgPoetABRz0tqcF99rBW8ecSZKP2mq/Aa+X3L5WVKQG2FhyIev1OGoTm8
Yztvk0Ly46WC2YOycj/FW9MOnjt1cKjeZl0Jaq+PbFzP4NzTiIVSZr5nCBsLr9f0LBdGuXWM7tFS
yQ08Ymx5Cz9Q7vWS21685vv+M9lri0w1cEsVr8aQvVYAswXdfq3hdaPalz+RsB9GX99Z4xQtJo4D
4ArE4+w8Pfud5i06A8FzanraOijDvJ3rq5NVUGMF9C38XTr17gKrfE4rlpBRwU3Hva0w7tjAU3Bd
lu8kriD/E7qmLG0HVWCNKLnOuuJYUSk9lfYOYsS3ReXdojKaVdhaJeZV//uf11yeKhwdxX9VXH6N
//c/BZd/Oye/OFqq3+0//FX/i8QbAg/CtF3UFdyIpm0TNvxHOs7p8/szi/9Wxvn//gf+UnR884+b
N1G4pHekEM5NUvlL0fHsPwgjmK7LocX/uGVg/kPQEd4fpNcsHMm+Tzzmz9+jK0A+//p/xE0g8nwJ
1lcEgtCK988IOshNf6/ocFSSf3EQnP5L2EPmQL8sqqB2+eAVm46v/vZqycU9AENBFYLl0lM1azVc
eP79LR5W634yDW5vFEz+UkHcb/JOUcQjJsWWsmHBDyIJ6ZCQoiq+WeAHcjnLkZcmLuMamPogfsws
8F4LleoHD+8udEOcYuYCkkKFb1VFkdEsCz9ieG5ut2TLEYngY8IOkgbUyumumnjHQYNOYu/Ly3Fu
8u7bcwdaQIyijY5ZNpg/U5zoXS2QMOipuC3GY+pejtxjIEUUSg4U5nJHDTbxSNHIWs+lBtqlLFKP
lpe6V+x1GKVjFij7sQiLHaA9WIexaWQ39hFKyCKSxEFoBqui+6Ac1Ina4ey7wSyTw/uRs1rBIaHh
CB0aUHrAKHUdQY5WCycV/a/UMcZDAN/1kHOzfVZRJ5e1n9iPhQjNJymxjBleGV3mYC63SNftUg94
/2Su5m1v0uPM1D8FO2+Q6e+pcmqcyaHaxBaMs03fNQXar93Fv8wut6KtyabB3uS2CyWzwNN6VIYr
fpc+XakpysHKqTJcbAn7tx4zkFH/sjNtvhXRjbXEVk6yBM2D+aVgsfqsGotfxRyVPfDXTx6aoa/f
B7bBNpd8ogxTqTNipFE/PMcTNDjNLZqTIGFPQN7SfEZ+hiQcuDX1QENtt7hPY/eaWkO9VUWXr3yz
dza4tsbjaEb6ksd+Ql+ck3LJwiplvKQiY+9Rxk2NJqMYcuyiJLDj0J2M444+C1dXyXsQedF7XM02
44hK1SrB3LbEkBC+RkU4PqHGDwM4PPSxhd8a0KvhQ54r1TD3ezVXFnouswmQlUUN+p1bB+J+om6R
3dyU0pJCDBEjMFk5wzwOszdylZzqSq7TvjTEpgAH+CObEbZtGHu4xHuaS+nhrrGSs6uiOmHROo36
oCCkOmbFoHcu7Z4lra10RLBMsREIXRrThh1xNboKDMzNdKyat3sGsxtfLb2/ARWrPgEhzJgWCXkV
CDI7hRbhb2pGPAq3czv8IZGh7uY8ucHZUxG5Z8Y4nCWqM/10p2JvfDb8VvB8cYdls6y6n9zQ07iN
46R/xedfhgsrp/mEbo6oHHYxEVtj57gxtknSUlDO8cZ89G5YWKe0GsdPVgnBoxzpTelh9rDHSeJz
WrKXm5lQuUWYNQAgL9z0Ar/WyOIE/IUZe9veoaPZFN7A+qZIVn6Dj71MinyZ9vJXYhYPZVGDG8I+
j9fFBXEEoh4T7nQm3xvdvEmf/GWo4puok/gmUAMZx2TRX6uEvUQ9JCtptsjFzDkL8jUXbo7qMNmS
q5Ll9WeCMfFH5Nnttiqc96EbIDI1A+SSYgDkn/f9Mlf0q49BDW5Ed2Cs+74E6+Pht2jrbF0ww2y4
nx+UAbwPHrw6ZbF2V7WDf5H91n2k0mxdF8M7N72aO5+Sm4qgMBPJ6GxtJY9jQ5Y4H3YYlgi293Qe
9G6PLcwZs5/ICKknyZptfPuMepqK9mGyE/AB4hrcGJHIJPpUsEVcisYoVghrFyFSnna3vbcTPR91
GLh8Px0fmnDl0F0kY33WVJCvpA2MK26HYV+49bhVzKDroXFgRDlDdRxFaK2a2RJ7morlCIq4M9dR
4fzu9PzcCEUmbhhPiPb3FqOS08nDLGh+cifyDYl/wcZ1EmW7NbinYu4KFy3o4m6C3D35D1gjj2yf
SIrZ6q0J4m94wXcuNJXJH+PF6Fi7UccwWeOnPjB4OxBNy9M3mTWb0EGIK5kjNiCz3+zYPvc+HUEO
H6DWHx8sDLXVpHZWexzDYaGGhLZechuhDNDGzWBbwllOTbGta16u5HqczrvWdfA2TMUGPtYHCJxd
zMeRLHfzIvz4LAMK18kk8HEnloNCmrEPO/pltosi8jJUqrovCpAYTmGSKExUHpYbepK+LRCcbr1y
nBB5t2sPJHiQbupVORgH1vaQywce0p4acJ6SowPKKb+luyJEF90QcMni4GM9ywAt+c2hrgllBC9E
gc2kJANHzaCbPcT6rpiOEWKiAYGXEpMcImQW+G91xltYVh82Kh/UTmNaNqPSV47oh6pBNhvqHajR
YjsFBQXhQ4Lg5bExqTsifDHFvuimi3BmXZmU3e8iBWiMEDM6H7mHC0I1CVR0OZCet+l2MlvLuvck
B6OLQ2pVsPDedgWxw6CoCNEjxy2LNqxWHCT50XdYgkC7ZoCrqRctHZapA1mddahp5078UJyTAIue
iw3gGLK7WTJ5Ik7XaXd2pE0/6ZBHVBVG1d4zjW/eOz0bE7D2Rh9E6LXxF3ajaWuzLxiZyutbu6l6
02nIz62TAWaYVuru024BLZtFa5w7L47OgXZQByfTSj+0asavGan3Kn1ozg7fm0Ouw/EYy7J+7QN8
ATTWhP2ett3yrapib+0JZW94ZXePbccZvwzafj6Q42bQcMFNHF2r1wmXID/9SBNpHnPWUglVwC2h
w7hIn6xsBh5g+M5E705WCSiFtm5RzcRMJRFxIztf8cDEzQ54H4usJs5ous3c+he5AcRiz+qGtxRP
XbkXpgWcnCODNcgEbYSIZnxrOARfOfyAUKu+mGvdp1Z2ZFU67n4eI1ejXy2i1m+Ak4cAR/OUfVNi
VyQbSIINYchYNkQiJuNtDiJaDsfbcWZ5oGnphUiz62yLNnmILScGt6dGBXMthVu4KgNi99ThVizy
rdifnlM4ad4G6VqLe1DNzTnPSudd5CmdeszrVDZi7jrHVabfxziKf2NEVWc/DKprN084k9zCW0WY
DeIFepC/TesQg08e8ZCFk6WAdgHq30kyNdHKoOUOu2lqNzgpMRdDDveCjGJAH1fdSCfwCaVczOhu
/tQQbQcrjymkU9tEEtEbq4Y/M7ejF7tqxc5UIt7KxsBc33ruz8Tr7bcYAY3BQ89DFpji1lQGvfrQ
munwXDQSMaeSPftJaWcUdnS9M2wx+zgnSqNtWqAHXcD3K0fuOqFyKqpARh8jg1n4CT3drZBLi6DE
g9Cu/eqnA9DYcPBm5lq6gi5Jm+YfpU6AXvXSmWEE1j58BJ8PRzl3dDdmkMrRboB9qsHa59KOd3UZ
h9sMD9HHpGLnGrBbIlg0Fu4eP2j4RgFpiqZBK929ilzQ5nONFCulzC5NX950jTb8jCs2nZAB8BUN
ScqrPzJvOAzRJ9fJG+IKi29o/FhjVOFjhKDb4QTzAbEnUy/uWYwA95C9endHrs/LiGTJeeYHgfOj
8+uFzHuadBNtP+jJ8uHC2VFPK9EUPcoi96/QD4aTUq7FD9VK9MXM83Fn5D6bDTg6JdFanHKriSsc
uHO8AGZpJtuhIwxWBXX8ZrU8hQsp7O5jAr/CyNLFQMgC95eVtA7JZOmYP/TQp1uyzMFDbWv9i0i+
uoDyBY1taWaBbGZNAvjQ2qLx9efIdRJ4Gy414fbcPCNZeR/FfCsirrp8fHbpV2kWzlBEPyHhl/si
xFWZdoou9AIX26nkiOUZJH+1AMvbvbOh4EUCVOXRkIThbj3e0XuhJskHVkE1N9zY+EACI2NdscS9
o6KE8ilfeffaAeKqssRe5b6jeWMTYrjzIj19BdR0VAs8ASjwVMZD2+sbv30KJhI1kF64Va9ElKBf
8H2eHvyogaQyOcPLzNp/49Vl8RkQ2+eaM+bjFUEDG6covWvYtCW22VpE2yCyh5OFyRuyehI2D4Dh
XADW2uZ6bnXYz0kgjC0p4Y5owQFHS1dt8c824Z6tUTStCoNi0XU7hd5TZnTdYxbNcFbEjOK4jNq5
OgiPJOWShV0zLKYgbB+TCE43H65Rt6se2ydbA+RasQTK7kLgnobmHSgQmlTbBzBcTYIlB4IkAkRl
68Z7bZUQmis7aT8jLsDEmyEzXLPew9FFWanEeOeo8Z4G9uYsZVxfByuQH35oDVdbJJqnCXo4kh3g
xMSqfRQdRwM/5MJE+bnnR2CkSKfpxyLr7OjTUcbAYt1gkL/gOO8p9OuxRbEyRATLMomhk8fex/AJ
PbE/c13jnpROiZVyDZybrSi1noHUD/4Mcd5Pfg8d/tHVFPXhM95F+6sh9fzT89va3dgkJWs9STiW
hABpwCXbI7VOKG4kb6Ji+p+C6dmo3cY5hWyOLiXFQfpI/4p5FtjMuauOiNNc8m0qFF0dfgbMZ1d2
UVAuGTICg31y4BBTVsDCF4ATsLr5pBSwWPIXWsx9XW2QGegBC+ssoCQrNatPgb3VvqR9lK8z/GbP
XV6opQiloFtb0Xa7MBWhdkY5ri9hUceXdvSyNTFpCmEmV3vWks0Kf3QO+gZyftQ24CbxtPL8JpIv
w+Ii+hLm1dysG78e78BN29cM4nmEx9PKWbHl43gBPjjc12WIku9WmfpEkjdXnIDhIchojoaqhdQc
xvjrwT/xSDEWyRe2pPx6bm94wp1QGmjThTeeMSEaT73Rg6d2YiHLFckJahlbwX+t4sn7NVFRzV5a
WtGVUxD3i+CmihdQFJgsW/9bzkN9Mm9piLFuqs9iTrsTTdAGWwY4vq90T1G0WbYSQoNtvikFmZ1d
UbdtLDER8ywlU5/fTOM56GtGJBrowV9m3dV1sugYVtF0boQNmwGfXrKtcunckWzLEZ0DcuQeiI1j
VFrdOtJ+uRuZJLcs2qhP7Vq9hsDZfPBTDj9HP4U2T3wdGGhnDs+Rphs9AjlCb/toRMc8lx6WwjG8
THFrvSdeN19CUsDrshFUQmnfby5IHv7edVV2BLIrDiPRlxA0BGZApFn7tW5m3t60n456URcd99za
kPekiqiz94YJ8dnq/WkDWohWRz7qu8TQbLWCMdXnzALryMvVWdsz3aecNvJc8ZCSFPNN0OYCl0Yy
zOmr22bdT0Ued8Pdx724dJc+chyJzWw401OlEfkHlxzPIkrd/qmmCYjB3rftvT3bFSYkKwnf8TTg
UOLC8uEHEWYLkPBBsshLs7grOU0PAgXj0jNMYWbxfZwKwjWzs2OIjkkiFneJPY8+lvg0vW/ymree
YxYGI2rn7cmOTXoVdmn7SLFD9BKnxnAfsCv7hfu5vbTsi37XOsZ0CzmeF0w/sb3zSNGtjUFar2zh
DfoiTRNHgKNkt5eF1yxJWasHx03bfV528Srk0rbLAmPcc2myVgK+yxHIJw3dyUhfKTci5+wXwXg3
V3xnFg0nT8ywbAeXxGzzRwgt/hO+YoKfU6cAVat4AD+SYc/BpzmeK5iv1jLDE+Qs+QlmhDRkn14q
af/2vAYUrKfnKFixh5t39N14L1knG2jAmV9e81EOLy7HY8servb+nbsz240cybbsr9QPMGEczEi+
utPnUbMiXghJEcF5nvn1vRh5696sRHcBBfRDox8yqjKBkOQuOmnn7L3XTncEoOT3xBqnPzkz/5GL
8H+/0V6+xH+vtP8f8RAq3XIMS7j/bvl8DD/qJPzIWe3//G1vXFB5+v/8zf/aOtt/uOhnUpicx1GB
lvXun1tnx2SBLDjBLbvo3/7Cf7oI5R8GmirL6P8CQv6PiVD/w7VhULkSvykxS/UfIR8N+F3/6iK0
lGs6LMUdwddj+Wz+jWkmMhEHPimAXVRe+0LDtsd8/MbsciMl3l0tbCAeCuimLiz5q1HuPmi08mfc
OBdJdp12P4IipUu33qQPL4XdfiD850e6PFD2/IoiUzRN1Ml4WtGlnNMCGHxvedrpczyd7Phjyjm2
ZEyqTNnm/CCJsvejTaU8TbTf8+qZJbr5MWUcX8i2yGUyeJSKHh+9wlOEbr2qc3kQgH9GwUp0mm1S
3vR7rwdrOEda94FKziq804icADPmy3LLtzKglto7fWHvfY3P3dcKPrp2tlMOXiBMKyvTGbZtqmXE
M5JoRacu1dN2+EO3eaIGHSc9h0M3Kw0/z60NXLuCKrRvqOqspV0nvtRGiQ4buD/CAAzRGB21MiLS
x9PKqaE383T1ijZ4sZx300i+El9gDVruIUwKG5+RgeVJ9mwUPQ7AsY+uZFQgwGjjhlu//552zc7S
AZUz8td70JTfe+BnnyQxLmN5DrTYfALuMV9mhtTGoRlBFaKmfgk5lSnvRoV0fw37PbzTdWjTl+z4
g/VgsLW90N95YFqwHn7/J7ArxxFD8aqrLXUzOx4DRZHpW3KE6MHKyrYhI/gDCX6UxjEd3igHRzaj
Cf3QV1NA2AdLXW2F5ktCmmcz2e68FXWHk8ign3C2vNDRomOmBeJoT8VNw375Auo2y4hY1Y17tmIx
nou4eQ+AszxNaIfHDj47zrElDVFXH7b7apqkPlqcGj/ASbHs4/asd2FwqpY61SZ5iCtXZyNJRawV
0QWb1xFGBIoDbjhHoG3QStxGVzm6r7Muo0uoELBpXPK0gB3hiIf3qXeWZz7zP1LgKZ5MqnFr2XsN
md777z+sqSbGmbBJJBGdXPNwzjZ0T32DsKRvi5qzSjap10RHd5xMwUJMB6Kh9OmYDDZGlbj/KFO7
2Nd2QZDYjh/83B5fgbzgMrIvfjtOZ/ZZ8z3JpiPxxYXMIb63pCEl/YQ30eK2kdA2QKlguCDBE+4L
wKQ7zZop7jMqFj+m8mKfjcsIiTHmwGdr3YEd6XHAtYDQtOMAcG4alt5USYJp6cV2iBGZo3Y3UADD
xlW/06FAID7QDISLilKTiXShPab4PNNCY3dJ/rTUtX5P9fO71Zknu9dzrjMsbUqdIfXYwHzYsoqG
XWPeGnsuEZbVw5JBShIaC2i80SYZHgVRvxPK7FbRxLsHkQoxv+uy7250Y+JbSfp2X6mksxikdR//
JvNSK8t17gfli+h7TupUroRUx7/4M4svE0uTNHIXyM5cnkU4RmvCV906y3IiH8YyUrXxzbEyaiq6
8hl30COP2Oyg+6gOmWDlnLTNkwipkFfGAqHLOCqbBdazyN7DIgeYWar6GpoaUWRAz3pNN66buzsk
xt0knPxpNvVXkWOGg4ywzSejXXUaHpXC7+ajyvr+FEVAI91Bp6REt16p/houeZR4TYYlzfKRhsBZ
2BHR9FSIQ2uXxpNOJIcrTZzCYTK3vRX9mHiyX2wZ04CSRQcAIfVRFcZZsLvfW7EEy4qf0e97bTF8
QZgOpoGMfVjtLNVveofrsScssziPHc+pSusaJWAc9EzF3MBZgsByjXeBXkQv7jAddFrFzFEPz2nE
nZQ64OaQUBrLe5VvZJv4l7kycO9BUV0b35qxZrUAuHjT6krg5CvXEsr6NbOzqxvH9l7zfcxInXXt
fXcjqfUpUrtfwyZv+h7DZpkR78x+6VX9pdXaAWfBV0QQUKXNncAI+ZXixLvwUVY8Bxyh/ZphlSPb
rIwAU9KUAgmoS/UDDeGDirJiHbXa8wJhWrUaweImbtZcPk+j2TKW5tgsoPLQXElyL0++LLPknF+N
z6San/ieDmVp5VAD106uIT3g0ZFqu3tbY14/TXpdbvow2y8WnrLqH6sS2yR7KbggdfBsYrS6tah3
x3kw+eGG5lokEqUicY+d0l6obvGxXoVU71lEqMjn6chuwAbCe2ygGvQ82Cw/OnTpHa3TSdzL4qi4
mNtEA9A1KQZgMMWoWpRvcG+rjiHpQub8gme5Bb2HQx1EVTXN+lHmzzqBsaNr1ndOxDZCyLArIvkw
sJv9bnMmxPU0vceZzjnXctwtbAexF7L1Eq/kXvxECzc0V5c9dKw15XluqMh2gwz2vUTJmfOp39PI
LvHA4OmsFmSCHzzMk3ithoBCP7d91iu6PjojgnuXqFsXafapkJKtmTbt7XiT9qN1qBx+bD+S9nK6
HdYTUJSk8/d1F8ltWDk/Czg46znkNkX5m8KD3Gkw9mDcV671JsH5XTo6NxgbQ/fixucGyeeezcUL
xmO5HmODbglsr15NtHKHiXI15k744LeYlbJClxsRJMHRZT9UvfZKHWk6WALxSIaZxFXrdA64Bt/g
RfrFd+KpvMGF50IKYTSI712aEqsDSR9gDLaD+FkEA5EALu1clpsuxMlJ5iHjRuLyOQgvU9rup2IG
mSbt55Zd5api17TUY0LJwtFPtM0gwey7cqu3gHx0jBPYYGJJHkCyqhYvuA2Lu4GXTmfkX9thMnut
M6wJG4K8I9rFtYNoRqERPQD0nhb6kK3mWzrkYj2o9NzzUEu6z9jKySFAtyHagbFRu7lxSw2CoZKN
ZVbTjmMMoXAlngPZv7t+885pIUcEon+AVtuDiZK0xtVXrh0j/lz2ajniRwXVaiUTJpqp6uHDqGdZ
iP1oc5JiX9Mnj7W0Hhr+GSgL83Ipr+2UfqKMk2i1j0VhEbQO43csaPveYt+exAneIbVXZH0JYzdI
ahQsFlKftuCdMAzFza4WNokHsmOUzkY7Te9NoG7pF+UOT5yBPzEM0U2l+0hEKF1Jtpn6GceZi7kh
MehfhC4DFSQwMP/66NlUWutVuwY9cnYzPeUYmCdbjVK/TC9+aHRRAWjIf0iwLGu/C0Kq/JjLAiZ0
4RK0ZG9NK+7GSKt3WSISkH28JLhukXhOou2PKr3SnX1C9j3mAdoWNohfSM+eEGozCGzfeRSj43P+
U268qbsRbTpJfwEEAGeBnGtGSxjQdJ87t3pva+oE1fTmDECjRiwK83myTVBrr2MkFClPIhQ5Bs/K
Dz8LW9tEE79saRTn0UAZgaFc8n1sOynXxVhT8G5uOk6GM+EZSFvPpSmb1WwFv8gjbYJCOzgWZkSt
5u9In78jhI49HkcGncB1+67P875uoV+H0beQ9J1JkRe73/iX4asDgORoPWrOsx2YD79fnjk4RBFG
GsHYXOyhTP6MS94Pw6YlwkJVjhv/2R9hGuUZkZmZ3p8x/0Ul3osamJPb6JM4aLhOrramruNrFc7f
E8PFszE/Z1xUvp2fwzoDurJKNHmNYuPB7jW+oPEgu/hX3TkH0VXvSca3dLV5x7voBcup26Ik0a7j
X62efgIS/QUH6l1AtkE23JuliSbuP89x8qvup48CNZQ7sftpB/6z7CSSgPtMxBlaT3YO0vhTVEwW
mSGvemNds9h/rjNU5V77WeacOrMbAKTnKG/eMatskdo+uzL97Cz7MeL32NoHPlP3xDk2/CVb8QJ4
pekQUVJiPPilwr2PG7lzftoCNzze9CChv0VNPCaX7082h+7XGXWncA5Y22jAoA8j6HuHTUa9I4r7
WQR0yutF9Z7n0WeI9TSN3gEynE2tfC9HnSiitrFd46GwScuk7X15eVWV/mpT55DWHbwRLfrMXffZ
H/jZw/AhpDQVO+fV2F2DyakhQ2WwAkf6UA90TkWQodySzwqwJVyH5ffGcEBLSMmiKnpgLFQrv3kz
qhLT0cCtpAC6AkePJ2U2B2s1lo+0F/FkXmzC1oLXppm3ZisGEGXdEyT3+hHIXx/Q2DTVn7qT3/22
EOsg07AaU4KVsEZZ2x1HnbroVmYkvvdjRJiceBPRXhA7IvzC7XOfR7FX48CmL282MaaYHQy/L6uZ
raNjDEcp4j3+DaaN9C2c6NLO44bGrszmkVCP+iXFytVE4a4CanOpo+Rqdqxdw8KImcDYYzlDW3la
WDV4Jlljoa7X67HMu1OB4LtL/LLgyOTAuOrwk5ik1EyfDvE+bnOPDQ/ou0zb8byCOxOTRaZD4a63
o79zogSblxWwdqWAfZqQ/LW+rxaAIvPsnCXfGJTBZH7RKKZubhuzxSXAc1RjHW77VJvXQZfQhZd4
FmPEE7fb98rqyoeoPMa85XxCXbp2ChwEIdMRvd3i6DA+aF3AHdtNefHW5NIrhJhuJlAZZRZ9M2Ot
P5eGYAqXExt5bPl5AhELf/DeLQe6Krv8mNo69dFltOtCDKBqifiVkX5QeoM2UgzngoOuGOoI9s6k
n8YlRTSU/cEg2X4AaZNcwmxrY0W6sj2uVqqn24xcsrkd9YQwV+uyRk+i3sN1xnziVsOBh9M1j/Tk
WDsAA6ZiV05QSPAYJTf+xRmyXZu6KCtZ1aNVi/4CGxSfltH5B4sUDI3xvnusYkqR8LgQdhEUubxK
WduvFr8a1B9nM0aq2A/DVN66wKHYRa+paDGiY9lFby5gris0zukFzvsnssxTolfdI6uhryz0q7OG
DYEmZk6IKgl8nA+8a8lsQVxxymrndCz8aAu1Luz4D/FSBu2kiQ6EiCgkugXrccKtZOnaaF+oQNuX
OrqgrpqDQ/0gBQBs7+14iK9Nf1Y6HjBfcFlHpeYZWnKHSEZ0RIbZuQwpv9FduXFJrxw5OSS7otpl
876Kw2LdNFr3gOpHW3bQbBLWJVez7rzETGg6Wv7QsvynzGJGjiYudnVDgwXLi8nrEDM3JtvoZ1ZQ
hMZ0ECG4qmnXnHZa4af7Jskv9SJj1zSU3oPAXilhzGffdFdzJXTaDRwduDxFmpqpPlhu/9mvNzUd
NoYWkk6stPZBZGHqYQDCPxLRcYrIt54HjiFl63pGEK4pzlXrQXeo6OsDnoZWT6zO2GZp+0KmXFvz
fS+6BNTU0BC8BiLnnN2WCsxGF8lB+PJnYU7O9+X/NFnisaJiDcNx6gnnJFGpSnxEqfaSisHydnQ9
zTcOKBdtJPJHkJZ2LzcU10GwHBpD+50b4IJccNZ+PmqnrCdaapEV3FZm/9BNPus3GRKMceFpNAnk
jeCml16bBDVpRAdGlF95AvAODQUucRknpdUtDhNPmVsgb7gv4Pg8aPrMc0AUG8JSnWdP3Dktm7w9
Ntc9UsBNq9BBxNw7HhKrUeSY8R1tP4hMsqKQyGU5DWPBRB1ijW7vmFaxpue02MN4vTvDkfYlZtze
pparc3D4xeNrNJf06dWCzUlCY3wbUxCqquqbrGNsn3Ja+02SbPGcMs84UNtou9ZBdfPeI0Qk0BuH
Y8pocwnfxJzBwTDyXWYJqBZDmexssfN9EHfdHH5jKE1ObFze3N6iZ5QngJmRIcucHuvi2PuojjS4
kbeod307sHlyK6KwsKqNjJOU408aD9GQW8kgbhLKUgU4wWIbOWJ4d4IKdASb+P1c4lDvzBRpx+rd
6+8/iLUYiGq1A8YUrrZB7AE6G1i5krqdtQXimJhgY+1llTJ+UOmcTCeFW4NwV4VWE8UXVzTJXnXV
pdLoCgx7lKIKZYmD3hQeVXBFg1NnFcl17Dv9PlT193Gw9oRMd+YMpVCbMFL2wW2y4+c8KL906u69
mTweEM8ST24id06jA+nLp2kPTu3F6qlcL4VG1lgU94au7Jh2eDQ9Nqo2YI+QDpRTxFMJ3+38pWm1
y0Op5zPFB/JkwTnm4DW91i0dVPqU5x4XQ3dyoNs918x0LhFlhFeea6BVPX1B26i2gvqtN9o2KsyW
oCVexIFSIg516WfaSY49iftupX6yjXCEQMEp+a1VPxqnSaD/Ja+Gjk+xGYuHtygpe2Z/gsxZkbK4
neR08A0FzTnhsgP/ju2/hDY58/mBP8w9WLeeLdZtHrmT7iD1/mhPay0Nu2dd7z6c1gXfI2eFrWe6
RY3ZnwA160c7SS9daxMwG2mntW3HvdtW8aD3tQWNp3iuUhZ09dvcD/V+oAOVrFDJPXeiMU9VAPiw
HOXHqsmYQya2T05v7PIUi4isunKzKAB7NWteHrD9aAw1e65og0dbe6pBO7JDzw0mhvoS+ZLi2DEh
EThmOjyasESNPFZTuKc4cEn8NGeQzDMnvGrYNHVPQpJttpx4tTQpofh4Gm/2fWL3hHj2UNWRjX4t
DdYszVmVNivsqTlPNVQyWx0rs3iMWxtAVtTiozKjS8/yE35XswqbWl7dJPuwuS6Ap+naFpHwNZtK
bWcwHIAey13kAqPds96SfPjYhjuaci+EKFd1+6k33Zue5fRlxnCm41H9cGBXXsucS2dZuawYxpqP
qkv23RhOv4DFETzJqY1W9Y+W/DJIZN0bc6GdKcCmKxiPH71ILZNCeqpox70MoT1sQ4jt21LIz1wU
1pnrH5XABMaUO7eCbu5zMYCXKxZ8QdoL/0IRL18aMG0W0/yb5vO1cgA2l41+wDwesBhqui02m5xA
aw5z27BtfOsaB9SeSJxpB+fIoKGbIt2OMxpQMd0drE07hiwxxqk6JbQnH5d/QyKHS45BhGQUdhC7
9m/EmYDVGWbmhdHi+hdSP0QsjDzslouqTwWoYHbfgiJcD3MxnAy6oVdVW/GQz43PERgOC26Ipt2C
VMpC7pYRt0iupNQjW5zhXza2SeZDnhLGtKNVbt73KAOdXfTnVIIJa9mlnzsimj7zPDlpIMpB9YtB
YDoaQzgdCQL9YA+dXJ2ZVCPap8scZ8X72eWg4acsF0s98D2aw0s6DtwnfBztNjWzd7yO0+KmidZl
ljFJi0xd2ixmmRX1Fb8MtgJIIu2mNHDzjLO+U4jee8oR9hXEuI2yjC+JG/Bewm28Kx+LQBua50zl
u6bM9VWblr0no/De5bDgcYhYuxqXzRqKvbmj9olDFtnblQX/5gy6ullIrQC8q/FnKdPg5A7EAPQu
Bca1+JAQEZzVwObMK1OA8k7hcIIom2Bv0AbG90qqTU63AtT2LN75krs59J2E3F8THaCk9l7G9ODb
rFOaoTqZdjSsbZPYL9ybnR5IzxkiYy/nOtrZ+FnDznT2idWldOZY07abA8gBMydOleqbpoyKLah8
cY9LUs3+3YDJ+Jbo+tkwp2xtY57Yu/5Jn416QzRxwgq1KxaeTz8QlM7I5xmdvEi/eiPcCCIpk/de
a0EftvQ+UYDLTq7cW7qb3Mpx9GidI3qNs31Va9VKFBIJYZw+iVy5ewwBezxcZAfKcMOkoU5QF9Qp
icafIxGGR4pQ+QTNP3TTtl7oMv5ZhWKvF8V8lTmHNsxKN5sn8iFJrS0FQekpN9tlc6jt9IiPiS1T
e6+22UuUBvrFzPoNHRDjaYktn2pWgkQB6kPQmtNxcGDdY1bk+d06+bXBbkVSBVthzzkKfYPjREID
ut/AjZ8HeYf6h80i5kzQ+zVOSEtb8BYHnb7Qc4/jPQL2xE6uwf+nwdBIwwdks8VZGL4FTR1vgx5Z
AVvsXlPlj9IkDpmB33mSrbYtEfcrCp8PbV7Y6xLF9x7r40bX43SXIkBt0iYY6LZgFYyACkM2GR9V
0/A8x86PeeTd6KCgxDCM2kbPXuyQum6l4eCFBMdC3Pxsy2ncTpT18QLYT4IR36cx94PW5CILs+ME
tv0cu+2vHpvRxrKcYKegvHl0b/R78j4pscj4YumTSeNtyvOyDNeRyEmh13iKsj482EumtKS6bIPn
gU6SWPwsWghuQ+lnB9TfC4LJIRihqum+sWk7QeZmuWCbBGXJth9Tm43mSCJ81XONhcFBwk/0mt51
AT0jr04s1KZQOzFRyivEE5Tg4nGa8CcN8wNC5+tcGJ9zpU7NrjDrYYtZv2ERyZvwUljubRT6Ac4p
UBRsbJVLujfrtkPnI43QzD4MlGHTV7FWoicWXTyVMPtgB6CNhc4X2MVPg4aUVQI92TGqX0V4odSJ
tc5y0EnwS3ObbhuGPeXD5UqdTZMa9HbR7VGkKaKYFq3JFaXndAlVQyj+HWPoaQwusz1H0J/5kgEO
Y3rP2Dw+OZ1Pu0zkVW3ZcgEv6AFnOtK2+lGbUbf1u+qQzxZPXoOVEXbftRriYd/p+aGmqOE+afUz
tWnaDo7m1mZGPoRtyWya1mc9P8btVJ8y1XO0RwxflQb40rmsIpSkJl7nkai3XL+9rShuq28LV8yH
o3qO9OkuxjrnYeDon/grm13rXru6time0Q4+IoQ3BtbyhJH+urYS+2jq2EbqWO0jNaengvCwMxjd
jd8ji2iq6hK/f51SibQelcnatbXppNWDsZt8Yp60S8+XYJKER506ehiJz+IytwnqZ5KCZT4yRMvN
by5RYUwtxbvwO8SXfaMF3bdO2Ze+dp1zIkI4bsvqvDA/fIj0QFsj/6qA4BXENilARUsYpqQ9DjEe
hCFEUrIUxldLjrdWqOHJb4BBtuTesrIszpGZb5KkzrasBEBuOECF81bS40CcrBo03N+0EmItHuIC
hItK2EkoE/LALxnMVx3u+yG1vpLuR4643Vr+KZYpZSf5sJ0LxmmCvCt4gdlZvA0cCR3lbPGYlRto
u+teF8GGID+8OV19w848oN3X9WquzSfO19siA8zXt/VSSk0OGvPaXivde/p9CkV2tFwQqpSVF2H9
7Pr9tA0Vajt25S2VnPBu+0j3BqWTW3G/Rm0Jhdmg84A4kGJlWEqIJ01hctby9lakSuz7fGsFaC1F
g7lOzV+sw3Zy1Jp9wp26dPE9EBW6QaW92eqgfKA00lDfuq6E9FNrPzrlf04m5AddK4nZOlxdY/RU
lkHMJCk+kgA5VQtigjzNE4C8J2WNXp2XW7ySa0xvuxyn8kbFVrRNZucEAZgkgdU9No7NqrG2Dc47
ZMDMfHhoOGIaXTuuK7uBU54X/NG5907X3vLJ+RH61qaiXIANdBji9Wc4T50dJthTPo6gS+Zy2ck2
Pwe0oE1lq6+sPuC3JBhFT+IsTzp7Dc0dP114pWctij/6gH5EboOzKwhPTCFzfc/cv/zwoTl5vb/U
87jDk/KrHHOGwXozHlDnRnLiGZQhzH9oOE5IHehYTni+YJqoweTm6jp7FNT2jut8CdYLRN865JlB
t8tmYL97bm2Yr51JslLrb4zS3aln27kTlvHoWmeMtPp1qPqflEk7G4Wl/iQhzHpQwq9UwpHlYQuB
9cIw3wE5HlDJ9KeoeXYw3D/4PmXyZlOR/8LsEMzVxXEd40ZzEcujYIe1pee6DeKzTXrpDDJZnvjV
QN/XzkYyxqvR7ORVYF94HnA1slJ9CRz4fVhUXzU1fYTJiseEjgbvAS2HnpH6RDDZl7UnjB3fdWVA
4pW1eazC4tEh/efVdRlvSPyJK0SqozLr/MF3q/PYVOZKVFI8Bc5DO9MKlNLShGe7n570eKOKdDub
MnsyLfWcKbffwZTgZMhC0ILqCUkUGA4zTI7xYjL3YateRYEdIbAA1EOSt9bWWCA9YFXez1kIMEb6
/S4TS0E1cArPIG/k8Utsjz6y9S5J4r0/RY/a5GQ3g5plxCrShxZJoG3FC4YxO2wM7I1MKCkz0JAM
qxSeP7+JJvYQv295S0izKc1iTQnTTwD6sDNFNe6jUeOCtoIz53jniHFXnPvYvzRKCZw9zHvBYFis
cGG9JPhWbswxYcpGgj6T7lOl9MM0mwpx9KWShb1zfXzqEAiTVdG3FnchMNewFKddHWa3cJjLW1nK
TTeOlEYbCSKZIEwssZ19l9WX1jCO4Qx2uTc1SDEQ8rWllumHjxWHb1LnhzHoD7PFJp4eoHaV84xb
qBgcTCPy++ju1E9HtfvCDGsL2bDzNyhjczJ7XSSQvyNkPK/vZHKmWYTXkzTz2qKcHvhA/BAMvXgG
H0/ZgdRBMLvnYRzxGU/4erskfIvTjYRFfJvqMrwlUdDtpG1iXxRLdInfRZpgItM0q3nClUPiqU6X
Iy+WR71DjAnKDvSUXlfHKUnNtaGR5gpTjApNOc0gIFOWvqwTwZQIue8FoQu90DFN2uKhwsx5wc+9
Ll3uEOnET1kW49HyQXOGptgnefkG+jI867NgvYuf6ijRVtkRbrlsKz7LiIPYl+ydaffhNct/dDzB
cZGSoOorotjVoJCCjeIYwSD48w9c88UxWyYlUhA7EK3hpff3Ue4fBD4GkAzasc775mFW+9SQ4vL7
DxsIWjS4xkm4wTqLI/8oyidSHBFfM+MW2h9CNWQHfFjT+zKs2OHAnKSigVDKxerV8CNMC3MFmWWe
qJfprQ21j+mxpyxtLZiOX3CxZsfIrbFoTCLe1o6GKpW4L0XqZntQ77TYZO6ZTy/M93GgCCJ18qMS
wIvzrLkSBrSZA3v9UFTYW5shfeHAUdxn3To1Nudnl6i/V42+v2qWIiM1V+YTk1p3iOiq46jHbZst
H2kZYxoepyr8FpZuQNiEqidJkn1b+NW3ucObNc1hchkR22JN5c/9gNlfDMS47To/O00ab5uOg+lo
9pjJEkoK2vFGtDZ56733obkXBMGPGqgcDGIOH5qYKS3NbqTV5kNjBlvCVE8p1uIXt0oGzHT+lwD7
2k558IVT5kVQ8P4y6rbNrMpxnJDMWzUnH02B8M9uG2Adi+cmi/Nb0hjkXjEWeWamYRcRuAEk2cbz
HFfDIw4ii5RLiVQVNHz9AUcgewfJOgzsX6FVqTdaVntVJR7ydDS1W4cwsxZcz8euiqkW67V7mQML
dDlktLC8LGOI9cUl+B70HP/HINsA/NJp4CXUz39qrjPxlNVssIJ0M4a80KTFL68LXCk+wTlpB+wI
m2MDF3hVtvaJUr1tPQzsGnrje1Ka3tACmDLMvVuRWhvrEnXRwp4eoWKSsOOuvQiuzrVs818TxbiZ
Q+ObZedfHA/vbTUCT0/G2gsb16thwyKKoW+Be/pA++MoboWPlMwRcKXQCIcKVk7N3PMgSCG0c1oU
WXwOs8+0yVdujJ491TeUIHqVAyHY2pvas6bGjjcyHFhAvKdlmBKHdu9WMnjGYB900A7fGoX214v2
Y6qc8aTp+XTjos42oepJBuIPwzlzCoMx9X6bgv8vGJ//6nv+/w/loQtd2KaN3fn/zGH1Pn7UH//A
Qv2P60fwUf9j/9H/TKN/8VP/91f5005tm38YpqLzfqFlKIF9+Z92aiAerm7RIMszjfoow4GI+k9D
tcBpLV0o4Sbkd7XwPZo/IR6G+EOYhhLCEgZGaEza/wnEYymp/WuX7u8uVVu5Lkt9fhDxt177GM8M
ke3U3wwQ7+jShFwPT9MKt3pjeMlo7f7yXt3//ML/yLvsXkR5S0+9+ffuXopU6Wylzd62dRp81d++
H2p2WZSy8TeLGdvlYDl20kvHt8bBl/gIR2ylgYQq+Scv5NZRknwhCi3VAj4WR8kH5s01t2gc24ae
WxMhro4vtj19huZ7GmD4jLI1ypmnNVRCBR8K+M2/fwW/24X/+o79fgUmxycAKnBNFL/NvxbdAu0r
XJVV/qaE8dMm1UH24BcTa6vFt1EbnuKnwbC3OgIXxZ1g2FieUDXhQJx0g94TzsqSLtBOfkSk0KR7
wwy6ky02ORZNPiwrblb//iemDPBvv2R+ZMcgOox3ll8yCuq//shZaJeaKxY9EK1oZ8QWzsQoOKej
+12z9y4bl9sYhgKbIdWSNZh+kPkQ6Ac0Zqiv38aCyhlOf5QD5BncbDZdMZuJwxzm38XsRhdH1Uez
pLadqDZ3KlhVGlOSxYoDa/02nWc2G3glGZuIlv8anAQIQLjpicMNI8kZjqeq2QXUn+ClhtkNF7/9
LhVbzJYmDLI1De6biqi7etfxcpgTaWN5ERUeujLe0paG2azfap9GxqIF2tp0mJIPqZZHUo+Gg+AM
5Kr4GTQStkbmSSwUFlgGFv5rjnaPXHDe0IHBYvGW5ETePysYc8MAbkxZnIrGXYQPh/M9T5N8VSjY
5CsHVm5AW4BeplccEEdrMI8lvmoGCuwDGBwaHgr2OQjVgRbYJ73p2V3ahx77ZSmtnTPh6eqLHZ4+
n8F/pj5rQaBXzmH5ofLIovtMri1+YOLd+GH8oyTtklg+ThC86H6yMXjQaWlxh/ezHRtzT80XMSbC
R13GMjuu96O8WH53yUqNaGTx509b2D6h537diwDOMf+bvy2flRT0ooM/TfDyWpMsobg6TrY2MWFr
9VvCs00fLS9GAGgoTOjbqyvnTYeO4zSfnYYgi43eDjV4u0h90+cw836W56KcV4qrv3MtzwTgSSNM
lC0L8GkTz7bn4miLeWTWnH3pNsATB/GZ8WRwPlVBveTW5S1GT2rk1pWMr/1Nrz5H5+gEt8qmD21u
Eced9cDLkwtloBw3pWV4jfug/S/uzmNJciVNr0+ENgAOaUbjIrTMiNRZtYFlVmUCcCiHcKinn4Nr
PSRnFlxwycVcs+nuWyIyAuH+/+c7H+1Lpixw3z+Dlh+M5mFSfCClOmqNLY9DP3NWx/kKaTZOnP4a
+P2K41Lt8ZbggOM4ehMUOJe5vFP1+M/fKrD47wKyIQUnZFX8RvwDHkRTplMabzRhBSgxo9+Fqvbe
OBmnqY7JpuvsVrB9uLpW/ThAie+tzOWVjvn4zD48OLHWfEf+xd8V7JCOk1VB0hD6PrpULXKKYVFh
9D8o5CV3uz7Yu0l5dFmL0gUHVucZ/KWCkcm4ocphLS2N7d+x3FfB/2bdcihb4IPEnnd0ly3KH+o7
6uRVtTsvs0GSDQbobMG8Tew2wWZYyoc4TGMMSqLf40Jq06lxzVr/j5P0LRBP0ezZodVbT3n5OkwY
XpfuRiiEi4YdBQ8hhgAMB6o9yl7GHNO9F1vyaA7YZOzgN/yNhI+n5SJg+OKa7skHGV8T9f81eiNq
D65hetDeq1O2V1e05ZbizQJzt1ynldv96sPgGJltfNHqPelVehFa3Poho55ZWBNlNDW0lAXr4qC5
6AL1/+CT//9OXPafua//q65snSSfXZe2HHWS/3LI+XdojH/536Ex51/OciahBx7FGA3t/zs0Zv7L
djnKeD5yd5PDDP/Nf55ynH9ZzALN5fhBwzpq+v91zLH8fy3ANqZANjucFjiV/c//wfEz/q7+fc4g
d/df/v//89xhg3/89y/BwPUdG9o4sEPBb/jfvgRNdukZ/zfuOHFgCXXxKlFa12xTVJNpr6uPemoE
5JJVHZO71Uwu34ml3iV+H58Nu3myeGOv88SSr26oHxuKjK9MycXdYWQyt4160MNwKltuaUNmwagi
umRRKE7SxjiWDT8I+HHBIC3il2RlaKnyKzcZMqZOsEINbt9HbxEyGO0lG8S4Gp0RbY18S/5Z6nwS
EAk2sW6BC++JQZkWjUpbB3grwgmwNn8ml6eE6wevTQRgzucQINY16n2qZzhf+p38mR90QcwpQeRZ
eXziKOmlpghrfCR+YTPHzvhbjxFKSecdnQU1GRJAuSyv3sjwiyZ79uc2sADtNKtSjJvBpiU5gcMK
rO4toRuqSecR2vdoT8mMCquEdwjtrc33rxnWKfub5qXPp+9R5uMqJN1gk3uxuHgfqIou6zjap4N6
9RWHhjYXPGxwH9s9mrceKiyVHcLxFozK9LPPXNLMmEBIbO3CPruXJuLZTU8mUnGBNpGzDD7v6kcK
y97jncjL5Bsw1972gnC/Gwu20z2vpKuN56CtX6K8DM5ZVEC4TNXFjBjTm1uVOrdKQCBVdGIj86aS
hcCv2YT7seG5jdORw6ZSu04wS4kFNdKY+F4rMKuVdnIIhayS2wlulfM95lTm/Kj0ZmTv2MUy6CZN
tYZPfeYqa2vKuujyIiMb/mYAyYEo+zTR8UNjBOWas/B+BrqweAtJ+y4YExUOrmj6lJE+6/HISowi
1iz90I7MNn1FFzy1jeQ8QvL0YU/4Fo5Jbse6DI+68D6StDrmCSbj0U42nRXlV7p1AFTr8W62YDFV
L6yDZapuayc+28eq/+Lz8SLC7OgKs3mtM+aa7H6qJz8GS8VZemqWiW2xlYK4c8srnhAJWPuOFX22
8WOd1i9jruOj1C/QcPLL5ophulXNgYexduQ8NXGeroUU/wTis3PXFl81aRIkHQJKJppHZvOdAWrB
zi/F57zDocC2URjDNojj4ZwD4LYOJwL+QMljSzniWpVMbkQUz4diBlaHZsF376OJIlGNuB0og9JW
hTKnfIOizHxQpARiPTY7RfVodWXEmpf5n1Q09o7+AQDeISDokyOxjpsf3QwPhOAvIa/QqnGrjR9x
7yACjkTYHLalpw8VrH884RftSOWvFdYi3XcHz7qNQc5CLd7z1l+VEOcrphgvbPqJInrY2xiQoSOA
V+IN2kHF8nt4v/KsoZWO+XGTIHxP8BBTirqcqKMCfb72Qxoiq7s58ft7PtnXOVUffcJxJw31B1Ft
zmckjX4jzEeF5Jj7jDYzfgdzvMkofA7Lj4IQkhaJfBESIanvzXhEfRojbHquOegyeo8ufkVpeFY3
+6AxPilrP/PNDU1DUNAvlv1KWFwKTd1uJm4yHQwuClg5OnoFVQg6aCCqBYFJ1lOMrplx99ss5bWk
59qvriOQ2gpmPNkbMdVW/fDGzIaC97T1T55fk7U04wtegQleJ1cHFe2RK7nXIRyeiikqmIJtY9Q9
t2g4Cf50+zF0/4SJjG/kaM994FhffoO9Vg6MS5xxPgiPu2PdzkQ6GdbGlJMdqzx+Itlvn4NRP0t0
wT7WZ+XXJwaFxYNShAJjtHQ8lyk/Nei6YZ48XARbN2qSjoHpvsKS/JqUbYNceGc/cVcUs+ZcQiv2
MclfQZJmlfgIPwKJvSpGel1FNnIXlG04KP3NnDD27yhEGXpqRMJIMqnCgQELVaHq2UXlfFJh/ifQ
9lNZqt/45P7aY3atr8rN/ui4o++izSNWph+mOFWzEA8w5Cxn2fCiBu+c7ZAjc8Mkrs6BIrZHRda5
6y3+5rIz19qaqR/Q/BgEG/p1DmpUwvweozh6a/sCPYs18eGJwenCLmbdnZ60h9K9a6O/xPG+ucgR
9Zeors2c/3E1BtyJa9y/qsPawry696xmI2DnO/fv7HqrkO4mrlHDT5cMx9HKiZzaT4IXf98OmMkk
YVM8KF9OXldbv1z8MJM+ooPGQB+jIK4iuY6xHawsL3iN55kaBPTITaSfRIsnEEbuzQi7g53pEall
ugKYW1rYM7nLNDuaOm9OETM136ixDGCa3FR1jPC9Nx+YvXZrVtdqWyapc50lV82ACxVqZAizJjvn
Vr0OQnf8m+FsXjkB5dKqct6g37gX6jH+BZVGhUhX9g8dcuinBlfEil7R8Vzl8xOMQQxbbJ2DicYF
OxLdzjS6E8ISwaSUK+RgDHfVpRxqMeHvw1CyuRAGf+VY9vvZB1VQobuxvcp9cJZ/WHXkPAh+/FP5
EbVB8oJuEIqHb3q0Cjwl7To69JZ3D+qSVXmE0Uj0XABUWQZbyy2XzOXShpKHF1b1yKR7F8U0Zs2N
5ebtW+uRoJbYJMhS0xjoNbQZx8L8SiarfBmTbxWiaXebyiOVbOKbQfu1t4J62sWE+5h4Rdhdsuxs
IL64lL4JhTTQA8ODitTt5B6wiHQ7dywQMC3lolEYnqHSvvvZ2emEyb3UvXEwSYDx45/sq8cSS0L7
hVY6k3O51Vanz0Or/moZyhNfc+sore/Q6fYujLOvovk1wd8+Vz1yDzu7ek18w8XoHkpY2j14F/ZU
VMpzXl750oifzJjpAa81DgDQr6hxzbvr5r9EUn5mdZLvTVlr6KsBIfdIfWac9c+ojowbnplpHWqo
Ud5XbNIaTRDB/EsAzppH6CS+/NaZIPJpWc1Hzv0vNnpeE1ZLSPXjj9QGRQc9QekRBxRUIpcBKrO3
g+PPm0pPNex86q86SQCEn45xbqcu22uogy1buwsXTRptG0CHPpzmM3T2V4vSC6RMV+cujHmUkRyV
ZjMS+vMNlrLiPhgsQyZVxDfHo0LaLrep1+81vw1kwxBD78a7lPfJNjQlzUOoxHghiQv6X1jUL10O
Pj9VT2VBniOWV67GbwSX13HzlVHckTrTofP0r0J6HxyTMh4bwFUd25S+2/rOd5pZNCbV9YuwSgH8
4/nrVMNizqJRxzbpgrvtTFunZdJS0uWwwjUOB+oU1p22Ow5/MO9FVUM/FONzPXPYqwdiuXjVn5pe
Vk9K2+2ppNuA1M9o7ZzCcTaZkZFr5T9y0+HVtdvfsw/4HTlRcqcC65dnCrKcVvEYzDaNrlGbb6gI
ZsTXA2M0kArbgva+Q2ik5BXLIACOip57N/XufIGfqP18qAazf+nj+IEIVwu5ZOqbDHW/nVqSLH5P
Hj2lP3UfFFo9jMyRKKYCQcqa0rh3Vc50ZDI/Qpgn+u1bliFuC1SddtfKmP9SERJuRxKjZujXj4Wg
UjpfyiM5YdZr2rLqp5hRJduKYHyL+ESw3xqtk2Xkr/WgX4AO9UbXqLeq6cn2xEMfWjwfjVyuu779
JoTYsV+eJuDLlOGEAvadZcO53d9owqeq/yhGQvtAreelhWGlDCo+aJimAIKlU4mG3yuS33asnJU7
d+RQzF+MLIbNlEw0VUlkkI3pvtlB/zxPyG5L4KUksVh4mdHdTAkSdOo1Cqc9E/IrdYzZW4ZV0mQN
VaAzOgdQO+vIJ3Tu5nyvlByj+7DIH2K/+gx9a8OX0rcvie3p3q5XCdq10qx3ai7IQjsODEuMH2v4
oS2azlFfv+XFeAkCB08rFySS+TZYp/jTMiAlROXs05otkRPjo++XBlR0dBz8rGCDoNBfi0l+GEab
3t9Cl+lpG0hSUiGfYdH2GpeB1W9nZHMrt2084Fhz1YbBdCRYtsFS6dB47W20PQcPWIB5fDHcSqxX
VEDlzvb6q5miV12+MCO7uoY+lGkHYpvGXCcGkX90EbnlmEEz9fH8m1BuaV08iY7kaFtFH0sdmR97
l3QqXjIL9aSfvdhieObkl+wjgNaeeAjOfw5GnNSoHr24nv7dRSzJ6M3i4GmKXw3vCMM2yncPw92a
O6Z8GmCvnRqEw0LgfWADTn+HyUNIzoTdcyczecqjFgk0lE3Y7bXfvbgDfsAVpRLZTmL7xWjFTj/g
4X7yVFvfyCgyzDKItOKcZsRc6fg+VSaa0sjmiVPbAwDZ2exS+p2la69L4vXXaqhvvmvTxU3tTMNX
1r6wgQ507PW3wknuRO4gzTFk3QdZIAFsf4py9M5ljEuj5kfsGmmwEZalntzlH409fpGgCQm1FaSE
SNytBp1472pJgKaRfghC76W2g+qWh/ImMz7FvAP7S0nQW9SDe3H6aQDsQKuCxIOVnm54dqm4OmC2
ouTR9K6EwqHIrLa8VT0sT1d8CafTb3rv1611ZUgx7SgeJ9Xcuy8NyRHqZH8PS+61XWwy3CmyanqT
Lt1PttqGs9mv+sT5iOhcPWSmf4DD3A/eKD9kjEOWzXyyw/MIq9B0l6Dad4E7n+axe4jwVu+ReGLb
yBmZQVEoHHXYsErI1YZDs1MPD1mmDYrc2VmWzpiv+2GZSlpNf4wIYkVZrzY9M501X5tYX3irX6qY
theqLxB6KzM/2kXT7oKE6w6Xw3TDo2R8YSH6K0kEfZRG8pEu70y8gGfbt2D/cys7tia4C9poVqfk
EldtQ4mpVQ/zTiV4M0xTGV86VicyLh7RNMtnX+Drl7KRtCbYhEEMipwZcg8nyRW3hZo++EsUx43s
5szmhe4xRhcsuqeVncxiZQnDWo+5I48hiR4jy5PnTv4qJ3wSFR4QHn3+QxBTKiSCMmJSTER8SLvx
atRQuUr6zUObDaeAkIUkLnEpu2G4SsrM1gNCXsONpkvV6mRruj3i7aHpbkRMhrPlGqSwonvhTSVg
IIXx+GYaBFqapYWffKZu7N7LuM+JVYX5e+MZuCs43u/JdudEtwbvYlvcc5mefSoO8DgVOnkXaiQO
Mk98L3Hn30cea5CKrs0tQ9sU8gotnulSsYZfHP8+Fw3RxTdTtNkGsxP8h+3MfBXU3bHz8P506Ymy
wVWYIrH2QoyYvFmSLO+uM2ANlOdcoseMqKgogFVSeMdj0LufgynUZYSHW7NrirYlTDAY2d6LnfA1
TeAICK4EK7fjTizhMt91ycfSMBAk5f1wTLHTH23HdVA0JX+LheshgM6bkwUqtE8xu5TG/7Fk7f2e
ZFrumrn16HwNbD7oFNcs3FALQFQuJJFcmCLAGufYLOHUJGcUUhcYeL2p6F+HaTspxKwZIwxuLST7
8SfzTLyplIfPoEJnR45v5os1tra0aaO+kdZlHKbghI31grOO0V43wUXZvJLIGL6DkXtJtdBTJRgV
YC481UJWpQtj5S60lVi4KwxLW8/L6F0SXrGbFzpLLJxWPAfFjVnEU858ocjCgv4dENGoVP6mW0iv
cmG+ioX+IgNoclwQ3SG20mZbTDaG3IUXsxZyLAUhKxaWrF2osiCBL3MX0gwcaRMvwvUopg3eAUcz
Fy7N5zNtS4Sa/fRcLOSaXhi2JHi0FqZtWug2A8zNX3i3ccjBzJT1IFKmRi3FYBtP1k+NybUyQcJ4
aIPhN1vj7tzpQSA7n4IcIcBGL6QdgGLsT59IX1pmgsO+S3xuZ9nanOvshV2i+yAWbs9cCD4XVbAX
ujynAfzsTsmLWkI3HEMI2vDruiWDhCiABrJSMulO/axpfSAPHz9OznKFs5+pizrCOoqPuIMxzBfa
cAI79Bb+0F9IxHFhEskKfRvL30j1FyKQT9KnXG/2WpDoFGg4HZx9gpF3XFjHZqEe+4V/VAsJ6S5M
pFzoSMBEtijwku5CTnImgqFcaMpw4Sr1Qli6yN0vILJ3qFm8BAuHiYTzeVjIzM6aN2Vb78qIZROH
FoeZKBxnxus1AHbGUn5GC+kZR+OXDdjVVf4Ze8J5duVvPR/rMfxT4eXbmhVe9B5fK+Z8eTQWnHTh
SgOxMxfOtFmWVinoaQWCWqTpBwTS3VnY1OYfSnXhVSnHODsArJPka9demNZuoVtDMFc/6+gJiJhe
LARstbCwBY+BXpnr5Q+fwpmqgaJfu32OE3nKF5q2B6u1uEDzloyfO7L+9kLezguDywqJnjHjb7/Q
uR5jrDTK4PsnYgvNzQXjtTq8E21nHfKq7A4JqK8//1EL+esuDPBQ7tTCBMdVdwOiusiFFq6gNJPe
3TcLR8yUH4q1/TsuhHG4sMbpQh1b4MdY1E1G2xDJakGTQZRdUOV5YZaL3+zD775UZLZYnQ0L28xV
yMS1YGP8Es9jB//sLiQ0ls5f7cJGDwslbS55Du1V1IQGuxGQ2novF6paLny1CWhtLMQ1EbebBsFm
BrOmYiRRfxSBm6MHqJ0ZPxpsu1747XEhuQVIdwHanS6Mt4QXaAVrNX7rz/kfDnwhwtsatbpDrrs2
MBq0c29dSdg+CCf6m0rMQlJ1w4rwV3bkjltv04LvAb5WksesRHhRYDiR3ELOCbKqtWwNmFJ/mk71
8g+p4qOdc0PGdhAV3FJ7oidnEoPcxa2NDcV5ScJ3EqDqDDZqci8GtpQJOXu/5+s5sP+GPdqNpo/S
cwP2GrTicewFH1eOZprRCvwwkJcK+q3DxKV2UL1Ywdzs0klEawIEMHhyOHtz9z17XAwG+5Uc2CfV
MCfPti9RhdwfgObAPYns1TRhPJt+R259K23CfQuC7zFkEcHbbMnnfpQwW41/HfUAMZWT1gs+PMe/
JyMMgr4rhbluOaShTpqEQKvLm4dK7qPPJa927W4NM/mH2He7bS3MoQhiOXth0rPqhCm75PkRMxwd
Ku6TfcCbgzdvYvlfJBZ9boq5t5k00h+eS0en8hn1o7/aZlX6kxrVR9azT/FJNr5pw+cXsx/zeST6
qHlKsy1m1M8v6FTxczj5L56dXYJOfWCF+o3i0tlha3mtQ/g/KhoSZT/OcfCCEs1DHOcMX50bvBdD
9dHMY4IxjJNYxvPFJqgeMINu9MXhCf/A/LC1FNKagcdBvGYeFW1NxHEb6b0GJdslJAfdNlHWJtCI
8Kj4YMFqlLs5oBWZpqGMtjZlrXRgDA8miqFVBRa7jfM23Lm5TY8WRpQjJuULo/fxpYEWdXKYgNiJ
Hiqr+hC5a7+zosOwFLd/Krdwdug//8Y53ZZGCpKoyk+a0rLHX53g9C8pTkEkM3gPjSYg5NmfphVU
vHAHi4gq+hgCDTrlZwBHvB8SPjRBSJOoxVP1lNeoQJOBw4Kh1V+rq2AAM7PZWlYtt36e6o0BA4+Q
gdt8L8Rr1ej3Ni9+k+tv1gRnyGCX34bimNa17ILSjHGlb6iGyM3y/qHacP3PLyok2qRJ9vVDTmJz
DoLxltjEXYJpQscBXK2iDGdhZZBJYjV5oKjo0MazfWHhuW+Mwjk7ZmOgtRiXWwBmH1DLNfsk7CsM
Yx1KNh+Z7PByTA9NyjWz18YldZuUL2U6A9HxUM1cvxUhVTa53tJ3aR5nYTyoDPeJSz/B1EwXtiLA
lRNiOkL6xFjYsbiVtyN+HJzr1r1oP6UgJvGHxzAQD3ltu/sxoq2ZKf4bhK18dCcBMJypB7D2+Bx6
RDHqxmS/1xHcHLF6wEvvyppSt4YT6MHi581fmZLYxGMVHzlIeAxXC9JnWCBZsRxg5P50Y4XIftlw
5QXj1cW6HxatxeMfmkWoQ90N1kcFnHZIzPAJpyjrQ/TXD0OrX5uqbE+DHu29CaXJgNm88sUrsaqL
v7noww1SL8RQpn4bkix525h+rtaFxUJCxUvxIW0Re6JQXNlMnuteFPxgV2GGx0207SNKhjNuxXQN
Wn41vTYd5zr8G/gvqVfd45USB7yiHNkLVqCR6C2+atFvFHN3YjiFEAk70IEXb6em+plRPmHI2QWa
YXivrPGmCE6d4NiLQawCNNzbRCbzdgiaPWUUbs6NIe+zRxtK+JSZXNCswOEj7Zs/c1xV5AxYFoR5
eiO4lN1ZM77VQluXBjvaqlfWT6viiYpQulsnqU8dK6u95/LE6bviUl10o/JfpjJfafveTo3rvKNy
elN+i3Zt1OqoKmqL8dfoU8byf8tVcQs/c6FTeN6MvboY49EnFB5Xsjj0jX6qEmu+kmx8bT3CvSbz
0Yh58jVQ5VmVztdoT9UpTIf8PmenLI3EXdNCzQhRnHAQDOvcm1gvtA4VKyBrhG4y5ieWTYSkqM21
UPVPUI3fZeFYW6jb+Rn1zztG1DdMNPMdxibx2fO0Ot2I+rVQ5orq2cDnjN9NTkGQAUibRKHAlOd+
xoKbyKjyn9ErOSnRGF3rCo+c6H5iyl2p9A3wM+Smu0kty19P3AQZq9U74OZwzd5mk5blk0fr6d5l
O7Ka17UomPzztUaFAPARHMG6rwWVt0s3lGFzM0b5TqcJPfJe727ZeQYZO3EvFZuWvOZ6mKphVatB
HKIu2pvkBS/MQyqGIopWW40lzXLrg+6opqXHfo6Bie3O/tvVyOCtMdab2S3T3WCD1gcuK6XGDcqd
yw98ZSs/Yr3Vfy8NNGEapNt5WMpgQv9o+Fe60JCMx1hbmVIeOnETyGEOZj21TzMNuvu80/M5NXZz
/p3zuX8W8t2NHcC3NgDbj4o9CnoM2xHYlsyb1Thl7Xrqx+NckT+dRvmOWn7aEPlwt27g5TvDrkGy
ogZBLavp1IjrPXrfgWgLA6sJXozhRROhhMATN+Nc7We/OVFH0G3gXylyWVZjXfJkZVzbXZ8m8I5L
8ko54ZemJXNnMYYi/E98zTM9rmW0is9THK0iPrQhtPney+afeWEbImlz2Y1pqQVqoJKGV6oZOmPr
hasa3/G7KNwTJ7k/qkeUYRHcOI2eeo/DcrwMrJsGi0lRmSTDax70161ZEAZoLTs8ATaMa1VN53Ry
OO11JpSUrv1Xmbt/KYBaSVSJO9t8jmPWT8VsYkLMfhudeitn6Wy1hlsAjKPGXJDYr9dOVbLpExP0
QGmfuzF/lW1H7zqjb5iCHXFFal4nYDQ79z8rOiQ87Ggw6xhf8j1e/XRNBVh/VTm9kVP9pWc+whH3
k5G2i00XRyjtMn+Hu8vGvkiLk19JkuMNGXS/eXYnl2ODFRJVssKPYOBwltRknXnvo5ehYssZoDaC
L1GyyZPl4uyOp2dliq+wyLbC1hUnMoQVY9c9VmNLObLTG/s6yv/4E6mqrFXEMaM3J5DDYyzrq1fx
IXBjfiht2HHSYiiozNs/H7OcYz9/6PaYKHPaOD7n+TAf5a7KxD5Dg3AtenM4DA3x33xiODy+2T4H
lFbN5brNmAX2zSZO6zO6+SWWx+/e+s7TgPVsk+mp4YD9U8yM2cYhgWwVqGyMdHp3M7LmtTnozaRg
3sY55LSU5gQzx+FMe0JwzaoPdvP2vu2TbyIW/nY0CGnipVt6C/ZRPnkcJodDPbfRNeg/0sn191YB
GRf1HDjoRAgvWc861mRsngQ8SjpF4DGbYB4EsiQjdj6Fhd8eRFee2QbRXsonF8eNleyMksezsFS0
rRjjn92+ya5GO6bbvpf9u68IGM2ERVOa5TnQmDsgVpqawOM+YH/v7cDCqkizadNpo31G2Lrjr/0F
D9tTce+aN2cc+bIQJ8aF+sUmgJs7icHGA+tF7pfP1STaU5hJZ5PbKcvI3p9vnHQfWielCyCT6Vlx
okezOD4nRpFsggoFjMirqyrkhoR6d+/Am2qiUkemhh/863yhdHh/Yo+3/6ABpXSrNw69MqfGr/V1
5vmS2ebACl+Y20nG3FArzpPePF7/+QfVUXodBMzwJgrGqVBbdSGPrCm1g0sToCEz24S99sApSU3e
XvAYcCx7fpwi89XM2mpjDqrcY4BkpcNdoy5ScW5t9dW7EbmKjDwTg8d91zv+VVMtsa/njrEn4Y7V
mHd7c3aGJ8IdJIfYh7XmAzeBhDM2T/m622CEwTqaqacw8earG9tYEHKlycSPCJZM8R1g3rxOfE78
iUe7RT2gquJhk3cu4Cz7WM+y0mtVF9dUcSaFoLY3YavHPaPucVOG/clyGmv7T1TbqQhtFybHuHRE
RxoW6XdlhG89k9SLGyfk3Gub/pS5wfuZo+Pr4u44puFjQvngHlUAZ1u3nrZ1xVpzsAcEHH2BY4Iv
+H62xW3u6dX2EPGpxiGeS3z32C+Dp6iHVSiyOLgbfotPsLc3KcMSeviCRVKAeNbhgENoq5g2VcYS
BGi12Qp8ZpKywccupJOA+sGTzFpnK6QZU+YUV6cZhDZ109sgbY7fOi7hpHV6M1LdH/hhv0uzBalb
/pHSkF1Ty3UIBG6mzu+ZhcK08s6EKqkvlIW2hxyKaZcMEAKJfS0cGpCiY9xUIyJxN9hSAs/yyuXQ
I7rqUEYMP/B1InEPs0M25dRaLhyM5B7hjzE+St56u4Y1rUdF4NGJCla4NKadorhL1m6jeGn9jxyU
KoZ+eulSPiYjWEccxV9TfUXy/gpxkjFll4j1Cly2Rtj0W9moxzxI/Ns4us5dFy05K0xYTY6YvvXa
a0kkeaPj+tsuqPWaeAZvshQOhWeIumq+fm5NRrFghjbWC+ZwlXu099Gr1hzhajmagHwnjLA3Rgjq
H0VoFW0MDe8+H2z4RFREqjN3rojn10rLs2ca2WE0WRukxXS3IzM91HXFkjZDDiTqxuCU70zomPW1
0bbDPDx/SlJOyy2IOy4PsGMPYl1ojpitxRQN9yFzk9lih23M13wqmHGVc0ANOxB77rP47lUbnYI6
Lt4oapWwJ8qRLVAW3abcSllOzfxpOkqVTWQZl1Dw0ytcX20ZO+Y7s6Zx2adhvk+7/jqL5MlgM3+M
U3pRkAIeqE59qiyPoGA7f0y1yveT0HJvF/kvJuflhjLEcm/jeL7aDLA7a0Df01ckVE1VbNSM0YqC
mgbMf54eyiZ6gnXszs1EyhV6ixumeanNBmQALZOc6x/3sYvm6C4T9y4bb7njNM2Lo4c/dLgeZ0Z/
C9oeu2O75iEa73SlfgwO5Z3tvgs4p0OC04vekQ6szXjjJ8w9LAFboqRhXwywAYURvXOPu9aB9k8R
w2CsEfWuTUGpAwo0a5aRU0lSxkOmfNBOc22sKoGXd69ywko08K7btk9O6u2ySm1aigCj3LPPvMJk
eIcJusvBQqub4Nhlh7xbSkf7ryEsmHXy/Tm3kpeDpWeS9xuHJeQ6sEC4sF1xOITga9z5gpeFbyQf
5QWLnoE4aWxBcZPCCVvwUiPkyyDK9ArbKiWfWFttbtM3D38WbQxEetJTYfkfzmT6m7Tqyq3S+Y8d
cnIwItBMw47v2VymFy/klJSC3tLwWNKVyn3lKZkkQnUUUyQedj3U/Er7xZuxxGroHC5nqzobFDsM
fA8kc9AeXCM5UJKGnsCVL4i5qD6aGOtT2sehk1rSTgJO5sMlZ4vVF9HKrtq9p6AZCo13qLYwpfU9
EiY5Gfus0OcUYouP17mKaUmpHeto6eotbBzuSn+dLs12FML+HkWzG7nAoFgM/R1v8cRcul+x8vpB
T4jVFTyD6tFda2BMGiU3mh/wBjiF463D3N/N+FMxHcunpjk31AggLkfO1DvfJD2NHY67dzel45s1
PhUNEZpcEEg6Qf2EyjNp/bize5pn11wjrA9w8nvDdqsdXnqU1RTSa0FUZ3qoLemsPYQgoH78OFsO
VYri+SIr74MNm8/VQ9c4MFH/AWZWG+obXqnVE+ew6L7oXNiwM0cPUj1xOKOAYEqLKztMTsYzd1iV
qy3VOhcpI/uaucyUzdQ95HnIqCSsycXUyws/wKS5LUdKdhPIpAXbw6UqI0iwj+oOSrnGyzRXU7ex
eh/9jfck6JXoI/TtA6f8nBVlRivrNl9MlXlA2CTuYXRpIIaPCP177pHkbCr56WfwNKJz37VsPnFu
7kw/th/w7UXPesY6q/zqLWZ2UHoIUJOmP0ed+UcspKVFUfuvIOIbT+8515Qf+GqIXM8K9isPDwF3
gI3nhuMh6QNW4qLrthk/4I2V5Oesl+O+dXsiNWi8WXMDljK/dLZOAyc5mP/B3Jnsxs2s2fZdalw8
YASbIAc1yb5RplJSqrEnhGzJ7JtgTz79XTQOLk4VChd1ZzVJ2P9vy1ImyYj49t5rR0zbQzdnftxP
9HW28xb7mdz8/S1A4unJ0iYjoiA3cKmhr3hFWXHk8l4afx91Xv/lMvqTEBYPjiWfF26CAVaLurj2
RamWITEFG5UWZ1H5z0NKFZ5bDwRw6YfeWiZ+2MpkR8MA3dFl+mlxyDAJ8RhO/8chq8wyyvl/JtAe
PZ2d0asPZRKQLIJCI82+OGCUh0xY14dqYlNdlVf62WCZMh9cd5V7cgSt9EOL4mIU4ZbwUMRgg+Ul
d14phhCe4DxrNH/issbNUV2kZR2HWMh7wMDuhFGah/1YVK9daOAH097ZabllpzbJaR/Hkz3N1Vab
nneYUupBiFdZa891t4PCUUVDjbeLuhlmJt7XOSuHu8hVug6nQlJCTfIMeZQPZtIGnNiq3RiMVYAk
Mvs12MTRpGiBzMuvUWLa578veCqLfaT7l9im6pyk2oUjr3WGKMC0aEI5/Zvl+/9K5v7Pgij/fXHR
/yy/+7+y3ghW4r/kHjef7ec/O4yun/n3f/zb+bMu+G/p539Oqfz9W//M4Xr/cIDB+CgHnklAxKbN
fvhu2v/4N2X/g1iuC8VCLS/YGf5vQkV4/7AdpsYm+rJYUij8pX8GcYX4h8PJk4gKGAp+QRL0vyRS
/l8JFUHW9z8lcV1uTyVJx5CPdT3LW0Kcvz+fUTvJ0Yp/dxuHRBcp/63TOIeJqLcbpH+w8O76pScx
dbfQ8TaW+0JL2Ye28Y3/y7v13yRzpS/kf/0OmK9L4QjPdB0Co3///798B2HkWDM8pW7bliUBBwJl
jh7xQdqELtNIUFnUopjUKXWYgVUdPRhnyHDYdVACXqteUCSTNMUmTpxPwoLqoggU4n3KLmNkS2zK
KNhKp6S6ytDZR2zu1+w7CXLUHEaV8r8RTRarVTbstGTsILofftK+J4mrnpZfeF09Yxg1fyWJqR4j
JwDSD4suRPT8YDGIRPtiV4v+kI8nZRfdKSbikzsMQbFPfrmi/5hsYV/LHGrJQk+cLQqDsABtbKd2
jjzMKWuk8gesPajXMLy4VoWOWQgA3X12/vsi2kWHWrQhLf7ghdkR0vsqswPmA8YIv5rsEGe2t8W4
w9wWVqlb4vny4nZbd8lzRwn6SgwR6WUagYoEw0NKK2VVOm+utNVJAiVbUZuAhE5O0g6Y9dVVeG2d
IKSOhEDFaE7AGHmmkKOiEdtFVjetcjcA1V8RtRar2ciajZgjNBJxSp3HQEQwe2ELrHS6PNsCGG6h
uU3VFXmAxTSjm8WGeLnKBy1WitjUNmlmKoQzeTBZ2Oi+3dgGZ373SoyWQ06G2Z/T2NzD1EiCh0uQ
J+GxVLDUCU5mTtYf7VHceqKhPkXYSx/mdvTBTpg4YKJq3BP9cc6AL7Z4qUbwJjTxWtVPHCpX0613
jt9Oz32FxgIukTyGonykyovPgaqFmEkOXHRxkyUFCnQjAWCJQwdIOH8oUsACdd3CK7eegHlT3RVh
yh9DZn3WwHts9tUOo73xYFMrtTLxZIXYKE51LT5lEterxLa6jR9N4wrVmAIq912k+o2F9ECL8ltl
ebu0Yf8CD2g7u3svHYG79N6fKA4egK1oyF0BVkknFUdFZQXHo95mwTevLn0esOu51jhr4wP47CdI
ZK75WRkEmjtmT/LIkZ93ieWFn7XdinhC9+p5s1HG3kuiNEypN1QyRysm1bfMxEg41gdHbAe/oUGp
dajwymDQj2a/Yzhkrc38kSX0c7JltpdT9zMHA2/adJs6aJTrKhObKYMB19NIndPyh/Kofk8xPdzp
lLxBeYJcn+z9KeD7QQPuZsQUbXtfoW3s0A/3eYLpXkUpG6+E/NCQTMVRIR/DlmSfENlI6LkX/HKs
biH30jjGUP6cx+84TcoHuF4+FI1shsTftiBRV7lFgjSW8EPY5mOZnBGs4RcDkJ51B6Z8SDZub3+1
TXEOclkdAx/XQkj3VMFhk9iuZxyYajCTbjzirzRRjKn6AjL6KknqHanXiDfeIprrkDoksVDns/HR
XF601IdA1bu8nqGg+sz9Oc2TTLOolXOKHUxlOVocIxWh6jmjACUYm4P/Ds2NdtEY6rgZP1Rl0zxJ
aTVPSUy0FyucuUoodF1bXsn8PsN7Fpvx2Urz9rnSF6uOvWsWO/4OJ9XAu4iK0KFW7yw3HR9sF//u
AOg3crLfHfh25rAFwWUGbhtVmjDj0dDhFPXf6XK+8hN2Nm0vjDf6GKWxTUNneoZG/9tlEds4XUmU
bVyEMGldg9g/Ujd3mcZputX1+E1l9wgxCW6najSGA35n+1ZycROgBH0UvFmFO9xdUaxyP6LCYG7s
U66dF7fC70xCHypaM11Gfa1psXmOg31VcZBmn4RDtR7SPV4OuWIMk+1ELO0N/qpDErfzeZ5ye52q
n3EEpIcJY/nYuV22UwaRbqwm1SZeYHR2mz3NJba7tqK+WpFcOwcGD6iO9IUxujf8o97OyY0n7S/M
odHX6zrNX9pajk9R9YluAtu71/UlyVx/W1VGeIEM1JwRNE+AutUu4lbDDN+uEX6SJ7eos0Pe5gTE
Q3TEphOXkaKntSzUNcwZkIHaw/3sWjzmMKbs6DiqHpSmTshZXphZYA+PwidZ7wak2WtvdMTZTAZL
I5MhM5reS6ec3r3RGzdCdW/kBhh5mlKf8uee/7NYYOKHXgXBq+RSWTUiSJZT7AtFAcYzjtqTp1Io
BrppdnGa20fpDoosmh+hA9XlSQZV8B7T49v3q8R3yh/OOLSbLvXjLWYcPA6OXd+dzmtWPdH1oelR
f2R4qL15azjHoQjS65RnVL8bUFNTYbSQvYHxmMGDUZcMLeKmxN5RuHhAPHIAVf+7mFKG1T2msFy8
e4N+8Sv5wQlpPqLlqieGkKt5tOSjpxTx8wncE2fVzXiXyCQrsBrwEeNRPcAx3+gwbc9TKUGyhQ0N
MpKwwqpuURQqByWxTLPXiBkiZiLbWXWNzdletv3570uQ/ZhiLl/P6RmrdtB+A4DS+Jvd99Ar3DsG
MFEm9ivPG3GPoG6U5wq/wg9FvnXvJORFyzC9T0l9MRP1I+pN/0cNuBKsoIFiLJydGcv6gu1P+oyY
dFxevdEhNyGLo9FCkU2UvR0L8jJJEj+Frjx6AoyRPdCJRDML057EFnt85JgXfxKw2czY8x6pMX4B
HRvfHHfpB2pwLYosflcAXj2uSsjDw3PEciw8OZ+7aXwGB5GcR/Dgh4BoFGd5eiT6HgpGxDN+m7tQ
HkQGJ6UnKOpGhcYtgu5DszALSpI9lN1FYcWAFKjdt9GniMqizXznNmW+CnUXH22r/Ez97izsqrv7
qhUbU6DWZb12Tn9fJgt7GGaws9NFxaUQPTxO5zBUdnMavfSJk17wES43k87DM8abL2+BSP8lSdO+
fbDmyjkWtqkvqQz0pck/IzL7WxmPchdXap+K1nmEOQ5iCSA2FRlMy/3Jpei9nH4XZRlsa48/DzOa
lJa0Y34cA33LCc21cqmIdqy4eMzDX8BggQkyfPGD6tFMYRUXOHXMLJ+2MP44ImaxdwT6Ox2a3ra3
UQ1jGh+PWmUtlkd/6dIB7dbtKe0y0VjwWUR2524MSlA25GXYEoO4xqFbeY/aBzRaFdW3HZjI9VwC
V50y+8/GGJOFsdhvDGs8Eu5hUFuVCPqiPQcEvg7DPP3KEtM/Zaw7q9oY3E3lp98dPse9Z77hNs9f
jUuNLf+eGHO0psUSPcsPeHSmk2ag7LwQr8aEbc8Ve9aCI/VcLjQ+sz+MEdkSZo/3jurmtU5V8dqP
/Xths6tNhpIGQlGPpzJNn2UeRpuu13o/O8yeiJNAe3XVg+lFr1NgtOcYqMne8rE3Z2ZgYZkPoLHY
/HBuQExgKmN2/QhtqWMGx1y4X4PzOVFTjHDcHEWkH1xlRxQlxho3BgFwgzVnU3jsfS2Q8mtNXJht
avZROFZ9xIqFsdFa9xULJ2Ex5xIsonpjDIfYCp2zO3mSvokPnLrDC5V4xrovw0fDmJa4sPLfkrmk
gqPGB0sU/hcmJhCfppS/uPmIYbjlDzEMR8IA/YOlIka7k8BuBWfluWG+lqvMxKBCCoMeonirOqtf
+1VK6HKZ6YWawlDAcmyOPN4j+GSQLOfkZoQ0JphJj9FO2u3JsPSxqlIypJR803XIBN0UmDJpNVoq
7C/t0LyYVA7dKhsxx5a4UMYiPNdWcrUky0TXu81zVwrIjjVtMWQG6CJZDCE9MKCkzTty7bP5ehi+
EiqUeQKk5blQKJ202Njzd9oz54/K+cWn4X3Q7FzSDKczuyH46I5vXAnZJeC6k+LM+A41ewrzc1p6
tCMNMA8JxG4F+N+NbSJRRWROLi0dKJgA22Osw20etnzaXL3bnJEkJuS0Pgem0uckCp1t0xIECBA5
t53LdSaI/TxM6fAJ7JDLKPF3Rqn8c1QZwHGlGVyTnOcILlh0HamOFGvC7RzsxTUW4bywEKSNfnrQ
cqzfRPowMxk61Vr0x6GdLmVDK2cyh+J19jgqDuDP2eK2+jma4iUbds4Jvlz6kuMAKh77xCjAmCIA
Sdp1pM4WOcKtV55HaJVbIHIJ4J3fge3WLyHZ541dAVvW+CV3fTQbVC314iAHN9pGjXOv6ki+ovPB
OcJ/H3T+b+uOeY9vx+BywMF3oOaVDsJsyh5Hea70XVIXS3yuqg/+7JFTlSgVuQqHLR21bOj6AeEt
jsoNbdsQ0AeW/NBxio3nRfFT0KQ7WyafbldjC8gtsfe7xdqe2eaTqtxbVOLdIC+dAjRiw56HHXTU
0DOxjnsg3BOje2xMKzoMBaGpWFvMsHKEXLZhw0vhSrEC1TCcUiPDgVUOeHJpRJ04QHRlGjw4aawu
1lwwpM7JjUHEEFfWY6D4YO2V3VoniN9w1A30vDyzh6NS16ArkjO337awh4La26UFEoJoTyfuqaBL
OI9hNWMt2uUOIAAznXG2MKbZaBqKDy75dT2r8mHuiJ3YUDF2k9eK9xLncz2bGOQcymtMTmz7lAJg
Kqii+mmM3yvXsy8Nl9kYtvJtoOppypX+0o56sULa54q5uaBh1rRGZB/CkcbRGPQbPNL62IREXeuu
806Gh4eF/fEjcvtM24rLCDd0v/08l9+Gvk+wy0NpqMeASw4/zPwzmgAhQL36UeWZPMm8/WkYXnYS
sCSXE6y3zbLUOMrW/mY48JNSFLbeCUVrIvSSa5Sl6WYc1BPfnDpSfcvOaXi2p0E+K04hKrOfOWWi
itBQOve1s7fJHj9LhVg0L6PynCCF7oU+2h1iKQVhlyDSPr5b6eE3TsJDFVtELdRICw8Y6g3bOvSt
nrMb/ejx1pDmuZ7TlEa5It6mcU53qEO0nif15whe98AK/eArkuEmqsilb/V3UJTvvTacJ7QB50lX
lbeS+IdiLHoHp+VZk/AgoVSpeqiM6I7d07jE2ST5UHkCFWJ8dRenla3afa8QFAzhBpsh6OJzzpfZ
Eeb4KshJ3SYBLrK2cHPTb7XX2HtfazWalG4xW9eAmbtUvIVulq6t0qC7WPoDEVJEw5zGrlSW5s0y
OAfxYPYOsuew0BchKk3HIpOP6t52UXoStU2LJKx+XBf7sksVeAP66gHV4zYmXyv7pWBNq01lcP9l
aUSbTBkzmuqxKS8jnsQ0xIm5cHMI+7blIC4quoFpLo7yr7aV1Sf/OpYfKyRRmJwSnYRXN8u4u9kY
7cuEbePkOWtyTs7FbeR9DsfuySnUxyhSGzmvXGqRI4rNhaeW0kM6JNLi18hmlLWph5g1AscevOiW
JbGxQSk4ZRFZPzJzQcKmmYT7rvYL6xgm0XUiiAlnVBPjX2xkWTG+43lg7QCPvlkscqvYp5grbr8a
y3SR3zZ26HGyNfggQ9PcJ264y8C433uiGF04zaD89U/PpqVyJJCyHgU96qLrb44fX4ULqRXMx3um
+I0Tfo6iiBlLLG6cON4YcJcv4XbgQRqi0ZGuzOLRW+NKtM6TyiRTthlI1OC4u0z3r55hs111fNeC
6o61ndGQsWOclm10Ax+/JiaAp/ZRGK79yILJT2FxViZ3FEO3xTxu9jExDllRBX+wcCPuB9o/dha2
b7IPtrNN+NLb2mDfUy3uCx01L26U1Ud6JUgRE9yzcglfonoBiWdcyFD9jgORvYbi4obC3EDEHx9L
oz4SjwHcUtv0CPeG4pgaXm0bZ1dguWsxcFSCJnZ1Cxwvokk+vKC6Aw29opt+DWNAVRK13zNvKO4K
jJ6NibolM/Q4MgvsLWTD4uhFEfiy8beRDsWjbm88dStWlWPbZA+OIsJkmD1tSHOa7SxrIruXTp8e
GiQ82/pZCf3Vaprp0SFpn1MAFumTeQhH8R0OY7vNhLi3yG4sh2ykK5YRf86INdB4QwVWTXo68tNb
3sh2U07EXwctm7Mey3Xf1Ayoy744VWAEOUt7wTLJTD4sN3yAp0Agiwt65wGeWI316H8YAXFcbSbG
yXNAMFNDnp2yNszXTk7pBLTubFMaY7Cx6f9bK4wyqyI27D3jEdYyzM8iyO1HswPAx17Ue8JUle3c
UFeXRGFb7crky6NklO7L9OZyN//Cl7QOW/9BIgWs2hpKrsjSkw46ee/n6ei0BobgAq+t2WFVsJtx
XbouM0ndcOK2p9MgPVgu6XwabJfAWMoS3lX3AZ10bdZZwZ9OnpR4tdG6XnpsDGnGHl13bFKoLnMO
ctwr6HxjLV3KsIGwJF7kQEy2yi3PXgboL7FatlUxmDQHkKUz/Gk804Kt7X95VXzAo4njckq4eGO9
k7n+xsUzPiydPp4Z/MK/Pm/s9i8zttw1Q+2fwA94q5QazCcx+tM6iQFQNjQw7gKv5Ono4cFuOTVe
6NG1EiaroUrqm8KwOxT0/vjUA/AzdYAYBjJqGMFokjH78BhLCrnoTUSXTtHyk6a+1aZvk87r4Smm
VQ6z0cAFOIBLTCea9AIN+i+MjJOQ3XgoJtz6eTK/5MKJzrxpOMkKi6/tuDk+dl6SiCc2xRLHVtTi
KKH7bxerNXf+z6GerRvwgV2phXGOKUBH5iSGwKwukj4HnqHsAfml5mUmRkXAcC9KA43bnAx67v0P
wJ/hQc2ifYg4Q+/6qsuJ93jRNcIwzhvQvSddfacSGwEmn1H4EVewJfs7NbYbuzHklZ2yvPq+iveE
tshmLL9ta0yRhdGx9IXhhLcRjkE3Z49mPb2ji1SHzGoedWhYz4NjHh39VI9Y9dgakA4zsb3zee9q
u9fHaPFGO8nCN5b5FQwebteRlpRZTkevEtFJq6E4N349HDxXhJd5xLXiuW1w7VtbbUOeKk+FLuyN
bgUQbUd9WFM0POLS06cyLF4k+MB9JAJYrvjKXhiST1s3vNidoOmdheCx6sSaKSL5+6j79OfW2RHV
G0mR9TtLUKwO+DR7bLKu2IxjTxqVTNANJxMfV+Ffw6AuuEuqn1FQ+zcJW2ld52W9T+UEWwD3EKSX
lqLBekblzz0OdxbHx8ng6ZIY/ir0svkxhT+2QwgZ9pKqvLL+XROhxuUfXsyiES9uQe6wLj1oYOk8
rmKRywMwkHLHHKE7AzMtNzFLsEPL4feguk/bCJn5djgEzY6Sr7xy2cZbA8EuEkCUwk3pyi3K/Ea4
4TclXdON7FrN1Db9KOw2P/ZiWowXnvOUctdKGhw2HX00lk4/c/p7/ELu9VgEa2uIX83J5MhWcj4D
vwSZ3cFEBlC8xWdRT9QWoQbPOz6kmhD1anZx0Tqz3o6WElsrADI/tEWy070XrmxMmLL4mZFg3LmJ
BeTA51aN8elvjdBZzR3eSWFln1VvhRwMiOeG/sscAMLxBN0GaQ+3rMG2vMprn6qjurfvqWV/ZDpS
F0Y/cD6FdTczWjAxzzIAyu1VktB+EXdmzImYVkuqt/AXdeFIakQ7nDUbfaL4Ua5Mnih9ApwtbLj4
cbkzzcf2vKsj+jMhiRW3os+qo9uN76XncA7xA3OH96e9w5pxdqPZGptQWbfAG7rjMMj2lEvvt5at
dWaMuapd8mNW+BYGSt0KMlYqU7h1nebKnmO8T/GpMVxvP/NPIq5p6kVDcKW1oHvOQ21K+iKhPTTn
ii6YG3m9VT9nLn5ausTfQaQU97wIqO/As1LRxePjE9gZfckML+gojwrQcaxhcIAVUTxPEpPEuBEg
AzEv3hiN6W+woeLSZ2lDYTGOQ5qUu9JtjXMo026dI1BILzXfsKuUKy7IazMAA6soVYWJML/GoOs8
yN+buMk9Dqj2cPeiag3IZW0xZX6ZyaOvEx8kfFRXbFLVvMS4N5Oe+21ldN3zSOQtFnX9iE+t2XYO
oIQ883dzQ31nZsr7tPhtPbs8pEPKopP9ta+GAnDaVzUKk57PW6URbbtMOO8+qz1VI23N+Cdmjz2y
Ia2zCVMjrXyFH1Y3n31MgvftFpvFO64GwkktVbAl6IdNhzwJdAYCK1pKtsUMr04RcB7FEADkdXw2
2c7xsKkfqWNbu4kcryPXuAVOmgdcm65gWiEY+s01YT+w5Z3MVm0ZX9I29c91wOhcDDTlRKWD8d/U
P0MGuvsmGKiHAsc+Wsg6lSFIPavh2prxc6h74wN66jY/JXHFaThy26fUhu80equg9NqTjYNswxz0
qjW1Fnaisd1MtFuHNU69JrLidUd8fJc4CY1NQ0U/CV1uK920xTkzOebObbMbjNKjvsL8aJTAXW6a
wy2SXF4VTW1Qep0LSebPJM3Bjbn5yFaqKj9dqr96LNcD3k58eeynJtMYrkwOp7XsPvAQN3d2w/0u
MByE7fQXuUsiK6ic67T2AMcVut/TuVvsW+eWdaJ6m8cTaRnKvcq5vS4j3CQteBRKBc+17+ad8qh1
Z765qwJSvOzRy41tEQCuHL9+9rvmdw5hP6+t9tkaoQ8FMy24vje8NnAtr0UvbKR6uQ+aDmORX41E
AoVmmGCaMKJ191PCuT/z4GV35kEakCChJofMwxDa6aEURbcJYmsL6mK85VYJ24NGFdWeusjqzsg7
BOmJYHEYvrAzR/5ltcExlBi7XvfMCbADlkzidgFj85j9D0Te0N8qDspV4vY0NFo0U7vWm2UmpyEu
mwODLXPlTz7TyNoha0m0YpfPvlzbejJ2bkETnqrRsrOyz05zh4KeS+fcKyICGTwTMHwrtAZ/Y7bh
XhniKfHCT58I0py21SqJ850sxA3F8t47nAOtsucEY7pPzIkY2cFvKZY9XVBXLwZP/nxCaxlAYqY0
X4UJck7vUaPlPSN33/PEvDUkbHNAYXVYTRwokP0QmTg5k0/CQk1dKAXWNgWmOZ14yg4pTa2HP8yE
luqzelhXMa0pqiUrRu6ffARWd2CaH1HVz2czGxRvBLpCCN0X7A9cNj/ncTWu77Pk4CVT2Blh7P5x
6FaB7EzxsQcoDmPaifrdWM8nYjSUOAZZuGKnvkpzNMQowYheNg+dO6N9oi/q3q7oEfxyDSCVIAaL
NZDDajULBs1V/LPhw+ewXuEEAEZJJ8j77PJ5UyuJSW44jHMi0EkfKyv+3VjW42iNS3llAmgAUIcJ
8AD5k8c5LSLrGbRlTpkEZvp2xRjmWxqDT4tL8cs2hx+At8lruWy+XCCjXFs2jELC+rgJqvg+9cPG
AlAOCp6zRD+PP6FmY7YO/FWRkkrN1WEMTLHRmYFVEy8gpDze3naZz5UrJUh2pGgZHtGhKAPy0Lg8
vO3gktl5uPKX8schXnJ4lSYhkB2FBiQEIN3igABzJu0fIBc/mUO3mMCevTSw117bsWVEyZpC9wYf
CAAl9rvKUmzFMHByg54Ki0IKhzlpYH6ZMSmPdHTqFTGivaj6j5QdRTMwxomIjeNdg4vUBV/KJKoe
2vAeF45sFFgWuY3Hqq/ZMC4IAozWDPFz5eymtgdMnm1rh9h8j+khQ35eOz2l7j14E9kkxiaigp3Y
RoUCZet2N7EPWAXssneNyf6fdOdkkb4Nxr2vS07MKanFqECtrxncdY4PdUiQK04SvfFtAeDInrIn
aTBoYKRFns4f0t1gEuaJku6SOxBuyqincLe3U+JtZn/GTlpxSurEj3y+0pJ3cSpX/SrtPxyV+xWy
G7HuOb/jABEfUBR3MyH3XeqXxS4RXrUqYbEw0SsOeTkc+7xQj5mb4sclvL8FLz8xlgcM1/4iiVvu
jMkut71uzqa0/+Rh1v6YsYKu6vo68gR9mDwDkq4Avd+kzOSsdigZgiePAuTuTltm+tDGPTMQKzH2
DGcf2a2QERBMDeMMvOLY5W+qyW9tNt36sgREUpXFvgoE4fewhJwSGAE3Vf4705VzZYIO4pP6A75x
a4fFEZ3G958o9QIjFnG2dIuCcZ49JlfcldSneW7JKR861wARQi8vo4br3URHo0/0qdHw+EbwRJiC
M/3Qk9mhGAT8mYUto0YQ9YZQnkUq7Idh4pHjm7gN0spvL1lrXSPDwuIrtd5m9ZSQYdNkIRIuMXSV
9jtMH6gTrr7sSHDrxuPw3BXFuCdpZR2teoE54b/BPvOuKFU6m4D2zm1qNccmtW568tV5CPofZuuV
D57hGZvroBp1gOdEQD/DCFxcosYECgvTC4OJumD+hVU+NH+47PeUfK6yRtMl69blJcytJ8emN3Yo
p292oOvApZmFfP68Bb7OJTzkG55J08/K/pRm+20UE01BaihvQCaZL5sCZFfmrcfGnM9ainoFQbN6
GmXl7bKaDRNNwPMOZAV2aSn3lXTyjzxqnmEs/8ga09MrFrZHiLTxS+BSO2l63yNlRO+JKPdFTJ10
KenDmSMZ0qlYl+vZ6JpT7i92kyh5pdEwodA1T6GzZK8yGKx1OCfBlbZVEm9IkQ+xUbiHkIzTZiKu
B4nBdPZO7AERhXAvDWvtxFV5wnwXr+MkZj3Owo72Bqfcw5r4ZsskdwFwnhWVVBS+lmm8LfLKv/x9
merZvxiWw32oN3iJqnNhYJBDdF21oDmI0jwz2nZfKgV9YiC7zazrYLS2+ey2N1tbXMsmSZrUv1sN
Kmw6jfl1wLODFN8xeMAoO/oAeZgOHy3ZEZcxzHhXk+WjE6e/wKydOPmhkxc1ENPBthVfKmLXt6j1
k10TU0nyd/TIEt5lRS1ujauv1tPNkdojTKfejLAcHsj7M44J9NXI561q2+YxrPs3D5cXfZjOuDKV
6W/7tE5R8PochX7VdmjoGekizAXjr8oMl4YfozqHlebpQzY0XfRtf2yfqrrOfmbKWedqCrdaAe42
qnS6FEn6NbbTMXc0aeiS0nuzpIEkRQvZ0NjOap5R8po2RXeDQLTWurA2OkooXZ4y7yqZC3bYeS4N
eGCX1AzyMRbKhgk50xvKvYwSDrMvl+hwgXZpjor+oK6itz4fl9qG8OwXZXSOGkE5suAK7yBkeKCm
KCV41Yn7hSmnXrmj/ZaUDs2oKTg8bGL9UzENT6mR9OeyW6VWRN3r1JVP/VAhT/nejDiYlE/GHE+M
XBuXas0jKmn7ltNpcRNtS1V5wtbOVvV+tKG19VP9E+093/EZkWiaUsCoMwi+tMhfujFg3I4/+khu
FGsDauh1dmD4VMP3FLf6l7K7c5JM9tHuh3Y/+dXVR7VkQam7gwDyiO3cuaqpuUCBdLZTHwFqYxHb
5j5ZxonR9rGSVOSlwj2HgScOrDYHF3nh9PelmDGDIcMAo6OYt+lVsU9QqzYzUsCmwmFymBbndxPn
7D8Y6gn3IzCH6Np51ndJZ9e+h7uVAbW9dJl9kjaYAjma5LgwsdUAf3gSwClDNFd7o4L+nTcY3aI+
rlC11Q+M3j63IjtNVeGLNO357jZmsOqD9tvF3UrTe5gfwJ1A9k6ABteKzx+YNcPHdr651kTAMevw
mLZGsTaO+dy94ZoHxhWZWB0jsUTa2S8OrfsxTeaVgXW7JYX5U4e0nJOapPgs9H+5XsEgYUhAmmDC
G56TGExbye2woXt5CUgOu2WE5G/02FIFXlVvZQFbpw8M+ktLfB0hOeAMPAiBu7WRI3UPnvPLZGa5
ycv2LZDmbWG5c1P669HWby4sJMPz4J4p48jfEeeCMU9c69doMm9+rXk75o4fbZnzAw3dAujElZQm
zw7uNSHbu8FccKWI7a48/MUYASZn3+q0J7td7YKpfsO6JtZd6WNArRlwROmjYhK5B5WOsXLjkF97
YXDXPlLwepor/6stwnfasIBJTIextD+ZW7xMNXcxt6iFFzgzN9Igl1c4vPftKG9/v0Hb580tPeWT
J7+xE/ili/jNCsMH2YxX8rqbUPg/+ogHpxjk/KKz4B2SqNgg1aI/BfteIqcsn6RfILXgbIK4X/wf
0s6rN3Jm3c6/iAcMxVCA4YvuZueoLN0QkkZiTsXMX++nB9s++zNswAe+0d7zTdJ0N6vesNazqr0w
ZEGA5bXi1oB7zEVbQQ6RNLhrDOHuCY8yo9Q0cNaO1WYAg9PHxOETpXu0u3otb0z59rPbOYjLFHOg
ud6Q7MbdRb7Y6u8bWRKzu3BTsCnA+yepQADfdSYgBUhVA/9+Zjqycl1hM3MluGew0YpL8F7MxBkE
dMD64sZgBvChREz6TxSs4rTtV3Hdf0/GhCYof+aR2hcxJBNGiPwbY7rqpixXFr7WRZCP9/6Kyibi
BUhz+RVVaEThajM7ZiezqhQhKWLAbpvziWN1q3xJX4qiKsYBrFLIcfUj3+2w7bFDJqOcb5BDvoBk
ljulwPFEaXVo9QDsSJSNvhEE7ZlRuM2+Vo4rlMraESm4wH/DpsPthg6XDPG61j23pVCvc0xNSIL5
JalIGvfSBy2hkuqyaV6kgQtCSI7TCU7v6OtJAiqfCeXRnJr8WHDlLubYRYMO+viYChdXXc0roxI+
KdXgoBEJoNaHJRIdk6UZ98280vjILAeRSYomnvQu41BwOXltq6eucdytJXJrn99leMQI7QFaEXYQ
GYvESxPerpRZSQ5wOm67m5PjpW7GnKFib9UMm6MIklAyLzpkhNj6dD8LEQbX0Awuf7+MXple2m58
j/M2WOl2/6erKtTOhMquy6ytzz0L/71ILdQiNRktBT6kKlDwwoyHIpMpSEulHQlsfpKm7e0wSvb7
hg9kpicvZdugDawdDYUer8HIXrHA2HMT+nekt82mUuwEO5NtNpvlG4P5lzjqu1PYkGalG/MljzDS
5Mlav0UzU+RcdncfaGBjNiyghGO7WWVU9TgAhZ5AjKnV2vqr85zUJvGaF7fqh00a0OoCgmb7lrvX
QFo2hu12pumCIOtl9nBAVBST3Q1f19agv1KGIInTwXdpufHc9m54QX/dIGZjyGQV8hoNwXycjYj8
6JpTJi/ylWu1zSHAfSmjsD5bwaxWaX8P//Es8n7TyjpEmdZurS7/YLN99fpw25J1+8ccaLs8nH2+
ld2ZGQU2uthzfosAdXDi1s8d3fpxVk7sVw3eWhRY85pFU7tlhlXtWKChZGp58VKjSFaBRyy35s73
QaVm7rhN9g4zyWUatWvT1ugrXKKNXJKs43kuF72WT9uEa85o+wW6lOiclYI7NfRcLtV0A/a9XyOU
hMoaz+rcgxhEqhLWC7yZtyD1LGDnTXgY2hS+/6h0Hz+w3EpEXMu5GbOzLeddyw59CbiD6IWkqbsj
DyLsUwu2EYRgAOIBCx3F4MHDDrxy0dFvmKA36yRCkm/MIBDLOC+3ASX4gvrVQ2lNgm1/Bx6OIWIf
I6QS4Hoc1yODbB8LOUcNaUGkdY5bhrmINCoi1SJ7woaGzKQw7+zzsiEJwSMn/i6UNyONxKIeKUR9
//L3/3mNJ2HZrBlmNMif6e74UrhbE80rotX8h965RhVjTfvO1dWZjSHOFrztpQvUyosdB265LPdW
4GZ8j9vR6539CA3Dr3CUrYoMWEvb6S8p+oVFYuShDxWIKG2NBayR5h4qs5e8zWpQG5PmZ92Q7wQp
Jz6LJURtYWJdDV79SR+1I1aTdhWM9hfBXN92goi1TKqeuRmeyLFEG3LHUzheS9aAnD47+gmVO+kx
0xJi2AAqrSPdHVZ5bnwN6fQx4gE4ecgs3YxYUkMkFzl0zsKZrNCPhqg5JVazoEwrt2VcpyzSDUwk
QUV8m5jj03wdYHI9GQlC/jEuKn8c9GuSSuoiEDuO9HjTXLKVUgKznCL3O1VVW9tjUBMzYj0A4nnj
0e8xzhza+5eysbT93x/iMjlR54R7u0eTGdRozdOkRb4akGJJWsi48nAaQ4vvXXP/19T0X7LL/f8Y
4f5hl9v8lHerWfPf/mGP++///CGWr399d3eH2j9+4BdclNOt+1HTw0/TZe3/dIvdf+X/60/+y/P2
NFV43j5hON63CK2Kv9t/971ZwhHkG/3fUyyf25bsyqv6/PPT/CPX6V+/839lOjHDN3UdgyQRkaaB
J+1fjjn37pjDLCYFwYKmZ/xnppOl/4cw0C57wrJM07UtftO/HHOm9R+eICVKkr+E1Up3/kuZTtb/
7lcjy8nGeadj2TPx3/39+X/zqzHRlY7q7H5Txw7FuciPER7srmFwvnaZVGSc/v3w0wl8dJN1Q4FN
AJF8CiZjX4EDM1IXGZWLMUm7xqNNZWZ7GPTRvhvdFF7gh1/cHuGHG+pnIyUjvT4VMIXXiIIhDaOY
0kIcPIEVNet/eyv+D1Y8W+i8fP8wAxpSYNgyPBKbDNNBFvFPM2DXIIMa7b7f8Ley7Qdoj299QA0B
TpHsyRX0scvQA1okPPgG732j3QV4NiIJTlTzj+GyXiOZt95HEBs7mok1aCfU8PUbArfqqHOOhbq4
qrrBMH2fwIAVCRgMPKYQIdUdDYlgYNqnd1wkf6BY9sKYDh2Y9BSw1MKtneg2gf4nxIHpUaNYTPVi
IMsxJ7NYDdFPGTRnjJbGaaqQQQa2lYM1jgm7Kn2GhWAlKyDLpqz2EQuUx2hKp8vI2bQIiSId8dhs
aTTbvX7fDYmqYEJZsnMt2H8Hs2jY39uf+PgyAB/RblDSO/aOe/KwALyX+hYI5yYF4/BGP3oH0Vjv
RauttdzW14Vwu81UVw0ERxXfoslG1k100GkGy7xQJni8Ma5mvEa4sutIuvCCpxdUqtfaKWHSVlF/
GXBldbXIDlWpnO1MXnavt+4eoH2wdET2gARva+sooeZMEoZtAZrhHUM6YBILEqIuEwRPCPZs++o+
9c0N8WjjyJHq7GgkZ7GwSVdT7pjMBbicmWY2y+zeu7Fti/dVSDCH5T15bhNvJfKfpWribl02qQmp
TP9AHJg+MymPN3ZWPzckcC/E1OcrMQ7lXnhjSEv8quu7QYuMJUtVc5N0Jh7TvoBJUfhmtyqqutg5
+WysegfNGy3cF/IYmlGdRUYwb+A4HVDJjQi+2m6Rc53odXy2RgLIbfrsUH9y4TLil9KNdFgiuzpp
OiokmSArSUiwtMOu3ieteAZsAm7Vsb7SWAY78O1+WXrzflLOS2Y0gIpY98mRBadRe+oYqKzfFwPg
+7BPiLsIPYCaQ/FUD/ZhEo1iNRt8VJWrjpaI2A94Icrx0U7O+TB8ZO09x3uuLzhYN0qDqZeo2icF
aGealNc99gmB2AKVNw3OWM43d253mhEdmZcRw1TlNwGdLCFwc5lKm1s6fYaifI2T/pIm2tKzad68
zlmbA3XaTNzM6KKlBNoDahynz1Aj5YaNburmqQMxAu0rX3oDike3hrQgvzWXnY8eeS9uWbAQtstw
3fYmMBtpLCdf1mmwKmVwBAn77sRsbGTDKsLhCGtRsbGcY7mXWFj5rLz0y8ICnoRi0pnwKBC8QvNX
7Kx5PJaOYo04bR3b8nWeHNjgil0x3VpwyabkzCDsCFDk1JgPkWF9owPZO47CDQusQxO9XyfuJoZw
mkTarokIMRK5oPrpHQJb0/h50nFmpvBnwAke56Y7qwBgCIUO1v/ka8YmsiDChi5ixpCxkhNUeziX
8DKgtYV3k+lUrZx06xQQI1Owx2HDvMKqV8rwyMSm7qL1FK+tpt7Txq1W1Ps5bTeTfKPZE8WN0XJ+
0LRDqXcKX0+xtEEgRGVwMAvvlfeTww8wq+6CuxxIFiCJfoM49ynGoLcy4TOWRDzBrQVq5h6d+oWW
6gX0lG849LU1kUd8n3u9Vmw3oKvxzGxLhQmqqiHGKHUinJO1VuacWjJrBV0DGQjzOfeY6w07WhxG
ES7Rs0V1dS19WzQXGhdr4ZrTxyCFzWkUHPiIQd0YQNLZREqhC+cyQ8ImeWqi12waTmpWm5I/HtvP
kfnPUQl3Yzt+rrGHhJgy+40Wou4x/K7gTrIxHaVF2C4y90PF0QsU8Qv5Or/TJH80CSkojaxdFUdH
0Iw1IsHpzZkvUZO9p7S96pWoX7S2PSahDp8tbsPupOvtJtIzbWVZHXiZQgOTwfeYpygKYuy9tHLx
l26+jcp908Z86w3i6obgDmEnLxynCX3cpBDkLHm5S+fMwT2Xk5n6fQCoixCaPx6xCVTgr4FWdruM
vQ5xt2gXWe3pmNMssSHTdH7EeJLTxgzslBK5yA0NHT8Jf3MJtNLxlm4S6VvDjl+HCBdTp/WPhUCV
ZNfarZvb77wlQCEtrXciCD7GGoZ96Wq631vupiNsxDe9MF14ZC6swrvxx/H6vTOYINmyzoOixeXn
NPywSKjmwVpYvmzz9YSGzO+S+WEu2Y0leJCi0ByYttkZrWeC2gE3dc1TrTfjbSqSesGwYxnkWGgU
VlqUl3W3tpuRpWXG5X6wM71BizUga62/Gxbiq4osJ6prdjOWR94g4lGOCVs+DuUZnSZqXsGmElDI
xjHA8GF52Guaom1Rg+9yNXDgkOsSqsovGQg2crpEIeFQff/OP7I7pZL86lTRpTQGTB3dSr/GEfpQ
UHmvEz64uihSFNXdWzUq5jA4MzUn2CdWUH3ZzYeRqZMRE/HIFDChpU0+RlhvXoOQnaa29bWh3UV5
0++Fsm8iw1Qr2rvNsbqbXTqbrsEMmuPfL57u+jEYvk3D7MMhOJ2cML4PA/rRQioWzWUkZjhuRuKP
ntUs61gDMt9oTFcb3xbZjJKZOApiFPC8K8GesgEPmGX3D5i8IMyaufSKbzNkhSzj7ooPPV9EjKB8
m08musyYDQRvr7StDf8kUJAN+Hu3XuachQUh0bUCx9MJSXEg2DwN8kVHFUfQEEYaM76ff9hc7AD9
F9ExJr3XcrrHlg+zfsHFWGyh9LyWGDAGhhoPYVt+alpFLeYwN6Sfm9CaLxu3Dy6pihHii200E+1D
Qgdm3kJ0OPCt7GiYmAjCsSKzwMu1ZdQFN9QKhI65VXfX2zTLLu8f7cl7ioZuPbTkcDhQau9eoN9o
MBipeclj3e88nHmHSmJkCWNzNbeEPRQB0+SZOKW19plJbty5GlhgQzbpHCOBH5afJg2SbzykD6ne
vZkT1CVomoCAwvzcoKf1hmK+lhWNa36H7GKG7LepAeZayu65B6TCAoTBWGVZKOqemISolWM1pAW2
mISKZVwB0w6HGQav3t8cq7zPA4Sk9kte4mGX6CXwAiBZcPg2Zkf97aWmu3Puqw6poo0iwbiqAAZq
OUJlWvygz4KdY2nriR0/HJmJsBUt4NGtfc+u8mfFJZMm03d1DwKTdyV1OOirhgWgVw2P2YRHULfC
yG/ziN1oVvs9vmPCMtEbW7mWb2L9I8GIiwSV/jYdvjxg0VjZnY5oMS7H0pLmo/Tqmyd69vVVeush
FpxDcGusdJxrJxMqokwWO/jG1TpDDgw5BsYGqjYMLWensk5t4PhBNlLTkDDUu1mzjBx7OwcMh3In
QdvBqD6xxzUEMHPjDXQJerfu5kGyK3e/2ojiieS1Y1fWJmk27WlqkvBIcLV5kebWE0N0sfOGfwlQ
y21M6rqIRn0T9U65Cwb2GpWHSGia6KnY+Q9rxIGoq7FfYUAedN+ysuQSwfzDUGbsrbZ/lSoERVik
FEACRzyT6Ps2xWaowDA8V+ETqXl+h855QAn7oJvYiNE324uqU+SztDhX8HsT/x2YxK1U73Dn0VyF
LpM5gHLrkFf1BjGfZX/Sg8T3eHSS0fzBn3VkIoNs07L4hNT4C0oSBaGIQREai2g8zXxj29zrPwhJ
Qs34nz+h6ZxAQyJ3RPM1O49Tes7LNVsJ7cHq0RTbY8nAn+30IR0JzgFFgnrPMAqg4mj9pslHN2A/
cSDaTN6x3LlVQOZpgCLRUhEu86K+JxjsO89LkSo3V5bd4qmJ6GzsaiYWuxrfobEwGHM/IIHlsBxr
C+36gwVM90xU09gDemO3wVrHI6G9a4cPUs8eKNE/4WV/YSD0vShU6De8LyT3EkwTpyF8gVEnjbNx
f8KYBUXNOmZkBus1ET5eF1ZnxosINWk3JQMbddmtQ9NAL2N9zI59U3MBQ3fyuqXQKLMMOumOaiZ2
HmOHfMPWLI6T8TeaUV84XYlTP8C6wPpnScu8RGP1HL03p2DYavroM0gF0jGRisDdqL0V7M4JdEEE
2U/NE5msmgBOpycQaXPgOKsUraITjn5dIIIKi8DPohIvG+DBheIxQET2irR0O1tYjGqVfDOVZ78X
bKSd8IbDsqCTyfdDqgBbR+LV1jpkb/q7DTAqilt5bRjjdT3RrE0By4JEpsvA8pvFx5igRBjCHX7g
dUp2ZqOqGIg3ZJW68Ah5ySB1WA1uur7qy3Pa6atWC2q/viNc5jF/SNKoPPUhjrVGaynheQhX7IFh
Zsv514LwucnSmZAfA1GfpqdfRfdaJ1EDQWBaSKPWdoRmeFWdb6Rb51iQcVEgxPN5tzJm3A2qs45f
03cXPqcDsDHf1hLqKC6HuoBhq2p9PHJj9c9ZzfawQCFAnYKyFC0YZLCkd9YW7qQVa3pxDV3Tb+Ig
Pg9V82wTSYLCTKx46686s9Rt2hMeODkBMnXn3UA5Mxxni20rDjhgLMNgIWMhT4I4d164MPokXRnL
yz5ropNbkH2qrJlGoZyX8+w7eS8XlFVYdiKWLm2+4aRfkY/pbJKfwWQFU4yHIEIS1syZuUJnS2uC
sQBB5MrFLgMkbl52LgD9bv6Z9fa5kuJTdyeyCO65Wt+GQrjRdO2jlVNbzAXur6wEWC0ZMeDBgged
J2dwbCs5W8faEmuWm08B5NelZbY3Ww7n3oM2OyBr34QmkEBm9rhMevjf6CkmuO1LuEK3WbUMTNmG
gfzLCDCrkY1CsczPXkSn5wAoJFkrpy/e9F45rVlekeoorXZTy58OgdypzGBXWq3m4Q53nK1epVsP
/lHgVjU2/uTuEWArEjQG45iMJXGJX6NP2296u2w9me205q8LF11iEkJdUrgkMZ51x0SCLWqyhm7k
wSB77HsokGFTrAso0rSlzZLAqm6vOZU8oEEKV6TXEneXh4rEEc4TrDAnMvGWvIwByJH0C501m10B
72+yd2kt3nKN7F4aUh4/c0dQ6iK2kfSJmry5UcG1QZV6jwnr563M2NB6qrvgwWeAQth5PdSvHaJh
2dwrrUk/dfdDjDy7t1ZvUVVCeF5qRvgSyN/axTA70eB0GmyjJo7Igamd99ibHqcAKdyYqnoxOACS
mDCseh5vkwnaAhFKiqRCX7hqPigIiK2WnrrKXnc5l7TAJOF11cwHJIBDUoBzANORhDR0zmiRwOxb
YYGyVRs39ug9hSJD19ZYeIdFsI7HjjANy9SOhvuIZRLbS0H/Q2typKzFk4B20ybxE28EQi2CIPN1
gHP+oofsrQhFLpBbI7QRUbwOw1QtXWjDfl/Sb7gCysGcIP3SCrXsqoyd2DyDyowd39WakzHFp8lo
MT+l9dW2DAs+CAqmVHL76nFM+FJJTE5hZMHFzUd4+dNDHVbGrc4cyq2gfIjG/MmT+fdI9XaUSvNW
0AueZgjla9Wiqqtd570CqLk3TbLChYxIK8ogXhXEOniTsdX5eK4UFTXQZn1XkHUStrUH8TPCUFqo
3f2jjloy2QLhzhgDwXuRroEJ2L0HuoEEadzul2qZqISwVo/kCK+cosYYYojibDt7rkT3QFTQiz1M
zYZ1PTTlzF5Ll6KzNId5NffyxqMR+cyY5wN8WWsHZHvtKO+k7uEgqpq/Zmxjy7QCkMVfb1jlc44s
FUxZU7NKC5dFQFFXiBTLSZF3m4IgyDrMdgWu/lUocEWa81kaYjh4k/s4F+l3hNwPAjgDCrdI/0hC
dR5Mc/rUO11/hiZYrgMAL3unTuaz4B+7ijF0+ZFi6c1l+plFMI0MXWy50+td3WGkI2Zdw+ZbXglA
mC6heGXrCj+hMugihjSgUDdY47l3J7Wu2jdl1Q+UKFfVgI3MEq+/2cOsYSvB/jnOaLxDlW4tmWBT
nMifje8JQwkpRV5xmxQdOgT4x2GISf0gy7PooChEmpmCX0iTQzogTL5GcDa2VqweyxK6YoMHDMfp
2ibkmhlKnzFeBRrBryFCPIP22on3RhPFD3NEHyufd4CQifF2TMhWi1oOAp+/jkqms1GxA0LaFRkV
+JyO9YoJ70IxQNSNVvpC6vZaFTGMk8x8MXAQ6Iy8fNyxC0Z8Ebdh415SbfAWA9GHjK0qwL8m5BTN
kksmgk8hI+1lCWriNBrlEjj/eqiBF5P9yxSlm8pNjFErJILcywTCJ6NawcmrVzqzvcWYhy+TgrWE
1o/xQ6qCdW8sgWXtyxLZo5T1qU/dN8A/mxiiygwetwqLSxtWB2V0D+T4PaS0XWN4RC+0HTG3Lbv6
GnKxNFq/1mad/R3KEiGIYwDeykQr/yYLZK/ZGIByM9mWdWThGEoP09SQUXv1Oh4LfgsVS/5DgYQY
WGpIOeIDKRGMnjt6Dt4UmJtZ2V4rE66/cPJP0sKe6KORkAdUB6U6xdztxDLnK29Gq02BDw/IJI46
cDb89F1wHIHVsLdOWrzzcK40pmgbVL5LzZw4+dKjw8HuGeIiGnadFM3TkigeUKmWDP3R4ZyGj4wu
vgHchuLaZuuIjyiXu1S3YdGPXEj3lQDBqs+8xhdaWiBcMSWzOUXcp5p3mlg2jJN4srRuWY4oxqGM
w8XpsWSJ4kXL9SejxJDotgczxxBkEoF3p8BxDXXvrq79AUf144C6Hb2WM+hdeBzBaTO8NQ6iTTuQ
nEBdiBZBfA3mS+MYuwArymLO9y1aIvzobeayvIaJYLecw30uTl2KxWAjafoTEwZ/94Bd02iNdShI
kWV9e8t7Vtpo3ZbsuJjEMfn8bfSJLbftLr3yRcARxOP62lfOwbJMC/gur0vd6vjx1FMDGr4V1YGV
3dURlnfnALFrLtltc5/QnYNEl/dbtzbKP+guUfUN5h4oH2MPFvl4JeKuWU3FcEGmfUbvrLYwDf0M
HGsQxS91zfDXY6+1aAuz8SEwLJDIEy+TjY+pJ74T0pviUh7btnpNGMzymTi6Sh46U/24RvpHeEiD
yrq69TJ4dSP8UnV/1aLhp67rE1fPb4+uiNBtms/iWM3AJ1Emr226OaRwMfMTiMz3I9KSLYolDIc2
GtxzPnZb5PUvxGfz4dO0mGIlcxhPwiUM3A9JLOcq1+cHlabhIVDOMqhCaGuoufwRdP+inLGPY8zq
F5ZtvHVp8JO1+PEbbKZro3RtnLE6aVOtWusUpeUIvDnFlFYgOmUodYptPk4WdoVVTVKV5r43bTcc
UNttGbIgUHeDedVXAAOz3PnoBsoX20t2jWf6Y9WO+6K+H5OVtpaJVpPXjPgCyQJDjbjxnQk5JGoW
XvOGzPUkhQ9S7ZFOst1I5FvXKuFrjsvwwdNzn812v/Y8kGWg5Am8cMhqQJD9kOT1rinS17JltGpM
BAyO9B2GZgETaABiieyepNsRVmBXaHCT1jnKnJLDdEHlSMosrQvFvqoqfWN0sCXwlrKCa9K9p2s8
VWWGQSXQV2MWinXZW91+mIkMDIyG+dQ0ngwUXmNTHiytyd+LdH6cYAslOilIZEwy8UF2oAkNvYLU
KBXvaRXWp2a4kF6cgFGS1WPvdgfC6bM3SY5TQL5QWGGGqfT0x7LtQ5vTGNqvGFIkIA1oeZ0+HqDZ
vAilMXYreSBLkAkjEkRMhtB049VsqHY13SWMrp7LldHF6YHRznk2hLWtgpExgwP6pivsjxJvTKzK
4XNgJuwKzlF77MnlG+PVNHyZ4L6UM30V49xvhJbuTUczl7EieqUI5twfNPFj99429FbzJPWzAiyz
qiYXpJ3lmrRw1WMswz8lnvRrWuqXaARAn46pyRmSGeuquh+nyKY2hclkJGojojOnbgGPLXxBuf3b
5+OBtt5BLBytnUkwNUw9gNg932hFAUC2B0mwHpq5XZhme4QOydUr4083J/qT8IWFZtGBY5B6JF1C
37BkrTHWGgt78BSXUjT5BvYBsy+fHIXBstS9FNgHlAyifRlgBtkqioq34N7pEDwqF4GafrghzgyS
cj5JKJ/mrs6RonAsUCwY2sB8kU8nJn7dx8ic+prIk40WAmuZIdItYs3zkabEq8ZV+qYeqEuNuY5R
cjWXNu2sjUlquZ5V5yFUXyEqKRrK6NJCJnJS7yUdboxR9YERNYO1wUcAtXPIlCdPsdg7FrHkdS0+
MzY7i4TiY2uPak/0YXVFA/aL8vytyBLHpyMz2PpSAekwaPEUpOtvmoX62Ermx5W+zvI04sKfOKZa
Y9yqutg3IPp3pVWIfYPabxRFc7YcHPAkU8URdT7ZbtPZ4xjGMJi/U3o7MNSb+qnvXXqpDNBciJqO
iF3FaxM0p4wExVNDnw+GJZd+jIY0zYv2HAXxdpqL7DEoSy4yCy7cGN0Bq3Ox6VNUt27k/TotJ6/p
vci4krvujqHuKnWl4bymGOnXtRjrDQV5xaSkGcTFZNNzBcvNkKZjlcfDklGwknmGzudbkl5zyEuJ
nVmTe4LOOoZr7UMa4FPPNIt6wUFnnnKmtd9xkzkHcnTKRdzBATACoS/BPGCsIli8JE5pJXGw+dMc
vYDlNv0pn/4UCYvAkrN8X9FaU3ARSoaM/JGka345Fwv4guFHj1hVOKblkC5LE2BTvwTMpcBAsryz
VUK5UPtlYohNMdN0IrJ2ISyNA7CT+xL4vg+rW+RbGVLifYwrfmmgpaA2TOebVwyU9jAPspjBbYsn
22/0YtoQW3rKQsJM5yFiRcfMqG3h8GcCBq/NjgW9fukjrZh5c6GVGX2NMh33F58obEZOIIlO/pwF
TyxWgwTN98kKu5nVELaRqqXcRNEvrAjggpkzzbQkblcDG0GeP2V6ukyysD0G0mWojCBhkbIW7Edq
0yLtwRED9Ewq9x6cpD/1eanvOpWj1sB+U0am8QwRZoGE/tcdO/s8FtqtL8keag39RTqpBJSJyMzN
hn0wj1A76naZZ+qNcOkTYKLkecR+51lV96jiJNgbBDEse0BOkdZpL6T8eoe2YP3VclO+OXhBsPgl
NwMpx0bTRP3gmKF3ELb9TBQH9fj8ignj6HrOWYzVnwzID0Fnt6lHstcB4yCS16ZEWOrCuvG/Jz3C
HTZ5zAWKNsHu78Hc0+CR8KKXZdmsTKa6owwe7Fpeh2Cj9eJNSwhixhO+7GX9JkR7N0t5fyKy3heF
M+yVhr+7t13ABgGlruY94cp4i+M/QVd+xuEvhrxiQ5NxFMo9a9P0NiALJAx5EYfoNHjzX01bPiRS
YLGZiHOIaTIt4+b1xl5F9UEnF2nZKQ9VWVkdYn1e4PH99ebqTbIFp8P5VXP0i430N2CXu4BK8d40
lMXum5E4m99YZ2Rr86shS3urROm/RjLu9DHdu870KStnh5IdVZHhnWmAngYytJU0d2acHZt2fBw/
4Cji7bbnaTGoq1mRLJwifS6zd4sdOSFndzuZx33Cf5VN/C28gUA8HfwOiomexMxITT4B4GsxEflF
QIaxDJGgnkq9iJDTM2PSzmyqzC+2vCe2EOIFEtvv1KIDkQm1ES4WNOaDDay7Gs+xliAbqKfNkIXs
PNH4PPYRoYImOcIkzuM/CEiy0WtBl1y46pIYjnE0AMAVBskwIw3amn64uTChaEkiZYDrzYd8zkgM
qr+SNAGKrNnXYX63m1onr3IqV12M3qEaSlKFjAKTiogfK+x0bP2wX2Ym4NJaVNkpjIdiG0rjC/Tt
5JNdnpybEPsksyUCkIwjwPDmybhzjg0Yjcu2iptVMtaWPwOWGNhYLkwt1YjvanUf6oOAAON9hiYg
5dBAn+mwek9FGNEMMmMY7QEHfhctQcOmWGQTex8ByZu1FI5DqNYtvvtVKqpti4hgYwQs3nEJVXsn
Ivk07L3LPIhw0zng8XKeXsBDsJRZo4ZMRlbK8WYSi/EixZLQBVwjmO+adROY416HBmbq3yrK7ZWe
t8mh7LHr5TFwGwaHD30iXsLhBBRG7asU9YXZ8nbJKtrlbsO3xfm9slwbD4kerPm4Em0ph8A3whog
SLREXW991sbd3Y6Xp5fNpof1xBR4ptTLWfiIfHBIRqEzrTP2bjkn19Jx7VPr5OmTDRskG7Nk64D9
CpMxfnOqX8a0A+lumKfJ1+CRqzoWQPcuZQjf4hz5a0gqGqsU++IlHCNJWDJXoE8GiRUE8fhuBiMa
ocmLDqkumrVmHuVd6TLO8XyNK/2RuwYBTaFpiLrRCji5cneDO7iApV3BYzvgwWkNlLg0k4Ejrkgu
2kOPMWxdj2QPFYzqyW42/IhGbmfOVc1YDX9s2bUc9srIV4QIJncWbnBGpwC4d9Ggl1xGjZzfzYJK
Shhee6aYKHajSS9ow138W6pk0oGmHnlskyfLxXnDcjaqqwDHNqWwXeofY8sYvOvnnz6Zbm1PiCXb
B5xobfTUeD1GbeWmGweE8px0Fc6vCRkJtKt+sONlHTpf3cDvV+perMXoH+5fZmdk3Zjd4sl7lhHR
SWbM7MObtgNSuSXrq+fBjiZIpfDkOo88YQoyymU7wWma1WG3hCYHW3Z2L6RJl0TSUIcEI4VSCt86
ZRjXd9r4zjSBfoM/EBbvgNrnfxB1HruNK1sU/SICTMUwlURl2ZazPSHstl3MqYrx69/SnbzBbdwG
Gt22RVadsPfaYf80t+LsQBckrGb68G5Kidn9K2hcfRvP3GB9Qp/xXkfPYSfoHAyhUKqHyS8XrNOj
Quha/6+ORbEGeXkjrLyDm3/McFKsu6H+qRTeqKYNee/HajWA3FqF+RMURoZqC6zEUWwX0G57kIyA
MZLuyo2mLlMz0AsjqTqwYL1AC8yObq/fywbIqnETFPpB89y4SbFFVN4xXcE3rptfCWsTuyQ474SS
G4X7A1gf+z4x0hNpVjVqFT1FNYYSaDSo1YNf0ujgrBJJMtGIogxIribCK5aXaJCyuud6K7/l5F8n
eJ6rmXHZGX+LMGbMJJmAzzBcSag6ga17t4epxDGQ7HliglXCvbXiumJbK9wrAJCjS4nJZiRejbhl
Nk0xV2s9S2dT6vCuTf2TVc4kj1nsELkQitVisYZCr+bbLIongd+cta9eGz5BJr3LkiTzWTzMRy6B
OlslyW+V6F3jYK/DKXxN2ZlALI2xwaxFkpM9gD/bXYx6szQGnGlVu8h3DFolr5hWRu9B2jJbgmIs
4Flzbm/Bmr7HWUxKsaRjx6twbyrsQmnWpdtm5B1q6uEL2+LUNm9JY6NgFM4W/vy8Jk0cF7gTuuuu
Q1Kee2ynRAExmC+bFIDqCkfsH/k8r/iNxlFDNwHRvVtGzhceP0qAGRFFZw2frZXNUQwFbwV30Kfm
RcCVcW8Zds1R1LXXkFjrlQuPkBwx989JmAgiZKQ+7AxUTtRYY2XfVen7kJTnzsIa3T4147xQOjJ6
yGgJy97YNkvxYBzFTL5NT09s8QRhVLK+fLN+c5qvouZ99XCqdNib1kC217jOWVoN75kYCCHKkFCY
jQerRW5sLT+sy4hWMm46PmKrehodky1N7aC11N1hnK0ngIrvKOPGDSmTfY51TndKRezurh1KxpUF
CCJKBTdLKrnUcp8IzexDY5FbhzsENGylmu5Pj80fdHq5ntB0aLioGzxJ7a6f3NdRkVuHcbSJTAZB
gDLo5Byn2RWzCeiMXUynof2n3icLuT+HxQRcG3YM0ve/pV+yKTPvimU49gLTTNNjoJjYNDOyoGFY
lqcuY/JCBBpki/abjMweUJ2ixmcnV3kscCEssuJqbhGyZnhSmfXPWMJ3Rb+74I5chRJx5dDnj4Vw
32uTWWBfI8WYz7gan8j38BhKhvC2EuPNnrNnkpS1Q3oZAwaEvJ78GhveGkKPDl7+nNfTO/Jae8vz
tsljbGzj0nEADxCqEWOkTKL3E8TDVb94ABk8750tb8Z8+J4vdGNAeMKKCDpVNv9mGeRRsJq9fI6Q
sXHJexVa5km9lQ4BnLofTuEwE03IJg6ucBlr96wT9TGi153FcsfrUa+SaJYTujpUgSxjoGr4+k0l
PMr2Sc3W8s1n+WKIVN/1SnyXzFQPaVZTtOqQWE7tbAZk3RvWPQBGXbZKJL2Iwr9jME133g7hvUKC
m7MOt8t6vlagvgL8Wihg4sO8SLwhRXVWcXHBnAeSx6t4I6erYQKVl0SJdN2Ez75/zD3IBF0momqY
5YM/YgdL8XflzR+DeGc1Mg44o+bFXIh1drHKdV4T5BgABMwlGqE8Ti+9CP4IX4V/hONoBIxlNoQ4
UxKju67RgQU2LM2h+MRjyKSeAllbCTDigrXXctN4Og/5uLyMEi6wbT8ThZBtesb/y0CQNK+8ddMx
HJ1URI5R4ETVxQCSwP43ouYppCevE0G/edPBgpf9FRzRQ6FLhF3IGnJwYUszcEOmOFYbx2XWVByV
qyCVsONAQmrxRol1TPF5LjHudX9JQzOVS7uNEtR6VBzJvuyHNbzC5ZgQi9Cn6RXd19ckhnu3hDDH
otFm5gCDtURrIHHjTRwt7Hci4E7ktKHEWA3JRf4MTv2jWpVBuUh+fN2c0OOBC3Tzj6ALnseOk9+Y
8/s2HeeTZJyWNhZzywyZdLXPHUBs7GcerYXtm5jSsxxEv6LonKnxESIJiTWGsahnkrkrg5v1kxdb
oI90ofEc8Ny+TbH6ToAPw7afbQygIuakImpl6+BehClGmoHxLwv7/3qeDDYICrAyAfJL0vSGN+k3
QUXIoPye1DiDRbm5H430s8VlnmOC37oMaoc5f6hHcMroNLcZLCV+NCMSWQb1Ue68xnrajT2KHeW1
jLLULS9wZPsM4uNs2vHB9Kv3RLp4/EqnoaAoN0scYtxLARsN4fuQRwv3PhYKseya6egsBMYbrrMB
vUrcZpK/uSk2+7q6LGlIihf+K9pBFZGrdQMa9n9BRZrx3GI5YwGzrsLyqJQFTjQNwQvHn0h2FGKL
TTC593hlJSFh9f0tl7vzHlzJ6cffcWlapJ6Y4ugctH7Oe2QCXWM/F91LiDkrCPFja/nq5OF0LAvH
30iFCFyWXXUfj9kDdS5GWLIO3lzF9o6Ffdd06Q4tF4oFEzx31zaPqRPPl0DoqC+V+qqgs28yD85B
wFGDY7Cbt2XLfrWqbZbZLkyWEbckEJDKP/nBPG0oO9jO33QtvsfcNY+hEZGd0YOdGPfV4uBc85Ij
7l769ATafdzlLL/BiK9xUtvI5bhyXds7tpVAqNvqems61XhylfuqBFTUIJysJ6f7NMn0eURyDn6/
M7k1JIAw9ilof5uEkIza33vWslMORBFVLfapT6fkFA/y7IzHwk2NS13nxxQhBCht5JgojVyA1H6M
w6KWZ6ZRn0h8FoiyNIzCqomlqd1bmgZkJtpq3KqxfcBVRIdVNprBVQIwYiD6oZy67Kwhyq8BFkP0
NylTZsP96DS06pTEYRVbcD2aZnhcoN5lQTBFXcj/yUJ4ZzSYtO92km9nFok75hxqn3id9US7QEVe
/eUjM4WFBlmlDRAK37qOsE6Jb2zw2hrV2RJmfeADSi5lU/PQmvK4lP2jgy91j4/o2YOIvpHYDnG/
ICfAQ5CeatFcgnCkBcPfsTIYaG4bKw+j+D0PnnQCNhI1xMjSmkuz34Ri5lXoiTzi8AZl9VTNVcgM
j+p7YZIt0SFX9BmhM72JzkHOtqGEvfPj8sOZ6M4Wrf8CBxGP+VfEybHrMQVMPi9Lwn27a8Lqgm4I
jTIJ5YaJuUIVCVyvI48ni4+UHmNC5g8wo3+n/1wDyaCibLtLbsg/zwnOUzDRkEouQH8qkPbZ7oty
z8Cptr6iThN5iA5mNL8VlxSULPsuRYuKG4IwPJ8YC/9jWBAXpTVGD2UdPbVkLHP6Ux5k4CTdfCbj
vo/EWH3Wa3ofJkaRFhh+4tdsSo5N3L4HuRZo5bggrXoT/JOE7Dl1fCj0spksDBfWAig93DZ182s2
jCGazmEHmua7fnatdSVIGQl6cizxaq4CYloZ4d1QdXl40JLnNC/YDmjLY8uqjGzchOXC7UkrvZ4M
cFui6/GYwgNmYKh+p/IWUjNIl46FxMRIS9e79FZr7sak+GHRBXQQqkfJACd0IOD1ICD7jPFlCvRE
BTERVTH2MRJ6/HKwLwO5c1veNvKXIfKpNrWes2e6o2CvUuR5KZvGDWDrZ7vpb+HfGfISSx6ZbZKn
3DVwDQIbDVwj+nVsGc9gguXZswTivoVzLs1yby9yChdJk0/2YfOWDwuoySl4a03x4920FuR6dQd/
dqOuw+aRkVASaffHbxrvQ1gL6WwNqudGUmKUof8RaKM42j7A156MASR4kL0m/8d0TaKgdPOvDpLx
IQ/y30QOcodVGtGkmY8ncVBtm16Z8exyHVoXI5EWGxqNABXQKdwS6y2db5XByZ2q7A6sbHU3Gsq4
ILLGHNPiUWXrZDYnZrnZpfUk2DWSKEeV6WjwvOOSh82+cZ1Hvl26so6Jf+2P55QQgjVJLO8OY05l
5NdJmC9j7jBaghfKc8BJgrjiIOqJVKw7P/D3ZSVfhupezfE2a0ZaNXXjEU87beLASHwUaUE7rr2E
7SDBxS8ypuBOKAfX+U3DKoqjSzknK0KwkbI+WKxU2JTwZgv/hA5zLWYgAyXgMjliaGnH8E0iaNO1
9Y+KCgadET5pBP/riQETF3l6smpCoqcwuYyDFvuqoTHtlyG/+ikRo2b5SL7yZ962CWMFlHQz3pTE
wNZEmPPey9o/SZ6UgRZmk7c4ndik4PhgP+uSIN2OyWVoAXpb6AP3flvf2SU6dJwbp+Jq3YKRaTzh
/JOAUE4GdrB0IUTMgo1JO+qE8avwRLCJw7ZaU4gFzMnWjokrwqpLY9sSzGmbbJhrFAIIQLE+mOt2
EO2ukvWbEQc48CDq7SuGP7cSd62N35ko1I3EfceBgXylLfQhSGEaImoryfPj+r79MrB/VglfDi7B
tUvfdOPwkBObovXxhpJLJQvW4xg2u5tbL9ITmlQRVl9qJBJ4rBArSXJ2Vo3uXpJF1WzRxM7Pkfij
jZTbYSw+Rotqo2r5LhlGfPrQoqdmge+w+FsjNE8E1G3mzn+25xqjUWE9zB5llMahQDKIn90t9ASE
pSTerpfFdzr/YG+pwWdTF459glwOi30iDrqEq1fk7q/VdxeMddDJoUYiUpKPBlnP+9Zqj8OErjKF
mEhGujBCzUNG9Fme2FffLREBxk3EOUaZOlkczP2CflXO9wMOExKXinp7SwYhyDjbtX3z4Vk8cZRn
v2ISn647Uk7k8gVFFIIpfIeQkxEP3xDcRNgeb/+xX8EGRYx13LExrEcEsfISSOz8sUH30PM1sLcw
gPre4dIPVpyWeoM0EA6IF4CEISehm0n0ZdwEK22qzhTLtJP+TWvp+o90IF9Et5FaXI4bKkhm6lQr
tUbf5ZAHF4Ah3pIjtipGj4hn58nsqyOWmJM121+9a9z1tzlkcIRAhhh8cva9XRIgl/dXizaVyeG9
UO6et2o9e+7W4vrSXIDKgMnGN0+iZTy5UY0uBdQCHAT/0Nmv8WBTh5EOtTINuNJpYe/z7Eg8+L9Z
xNkFkmB2YUDBzYo5Akjjg6NuA0Mgc24MYAaf4rxxevyb1YwkVcPDZQFj9vRN822IJmYIaTxWcXsw
TTfjKqUWIRqg7703PYURm99t45FmRxW3n13kzRUiX8R7t5LafkTP6axMxV3hUxmm6U640kTEln4i
pnkM654GrCArJpvgCfW2E3mov1ZQVy3dLevMnMsNCUhoKJj4B1cM2uD+QTAYSiFyDIDwVAmNePUE
VOHHb1n41d3VueGFtd+iF6s/0ykk9dwhgxB+Gn4i4jx8x73UMSj6pm1tIGwZVRAcxU2g7G+n5odX
A4GKrZikl3kN7IkZ3sCT0ieQePL2XHTNmy3HR2FypUxdupKheQ3q7gmC+toul0erZjyZskPRLX2d
1aDVNYtnf3Dw3xVFv1GlGZljAyUYxQiDujoqwIEC2WwOQ6aCHTr9hPy2BOm/K/WjAf1tBfFt2Q8t
i0PCqo4pcKttYfG3Bz6pY+1gvqolOI+F/aMphrcEOWFKk+q57uK3pLWPGPuOVeedaQvfNHEkcVXB
FfaO6Wg/5SzNM9nQkBWvHuWJE78nSaMORbtQWRVoUOBfFzQyYD6H5xbXZDInj0kpP2cf/DXb3Ud0
4M9OCMXDnX7iqo9Si3SUwQ03KGhZIRnD0WIVGUuHWeDIXW4vV6RF30Who4aJD++7AsmE9cZjQlgu
Ny+vXfGzzAVo3P4h5NPesRmnnzJVCBJr8Y+sYU+YoPJj74zZenEZmthBbWw8GCUbv52zbd+a6c6A
ohS1hnfUiS4e0hpGhCc+wYP7RzIH710GPdwLTUkRPSAsqebprEf04cBayAEEB1FqD5Ivjclm+mzd
5NpoVHMhkeNGe22luYtdVqMO2RZx0f3ib8GTYkxr29R8zjWzrqntdmXTMIH054MoipcBOOpdHTvz
Ux3f43Mi8ksZpIDFKLFmi5HYaYa7uw1bJqzlAta1586C4ktaT43hrQamAu5xTQrNNnQtm+6rDnGB
Gy+Ty06/sj8zZTy2pf2W+TwJpEYi+OC0Dftxs0ystwh5WCy/jLyxTqA5io80ZN43pSgJsyRn1A/1
iUCDJWJBwrQu4whS3cYWiX9oIGpgrMXtYnYbRUW5bjOqtCQf3ppbva2bEak0bbVgAIuMLI4vLi9X
2zX9MUcLtu3BQ5oZWNJ5iPe26T/FIjkAo7fW4CK2uSW6SBrHOOlpSQZevhKnGRbA9rxAFjhCiz8E
IEjqkrA0B63nLlk408PkaLkSfAzKjQ0Twkur2zAyZxTSAbF6IG817aYX3q6CAnPkHO+AoDIfCNMs
Gp3aYeGV6APwOAqT28lTYyVx6G4a4dq7oCrrXWc6+7zQFJXM9yIkkr/lM0t/88ow+J6XxTgnLGAt
ra0DER+MKLULRTqZ/3HiZedRjl+zjpNtMnbTtmucPOqMEY1fNZpHv0X2WUr7QHZwuh87BlEC/GRo
jA/IOjzfnRF12sy4Dbnsm3YworR05m061ESHSGaTrqU91PLeci57vM635wKd4HCcTIOD2q/+SKHq
jkEqL9oGXZCC6/VbzzrRP721lcKUV/wLFSZDYGtPRm/+GiJwtxzt31Y84DRlnG5PrbVLERtvamRN
m7P0k/HauGLdSxD/RKeJXoBBaCbGwTMq3gx5Mwcbo3scWx1GTpxnSjIB7hvfJKpTHvvJJ4lhsYjI
6u4txk4HbwleZDptM6OMd1bnZSDLz+jex7uMrg2YPRAzVFVxvHxom62R6JYai9ZIp52aT6TN+xv0
6cxLKOBXJfjxvr6fY+rgkdiGNaVfgDjSu0s5eCOzV++eN3ybiX6i+jf3XfXU2GXE4KPcDghkVwnS
AbscoePEWLl6UojXyMLXRR2fTTG8oKrR9/ydj6Tm+VQ3KXqxXlcIZFOJBm1ayFajX+N9Qh84MpcI
rRZBi0lxOFEuGdk1EM6Lt7CFEM60nghvXX/NZvfjWMu7c6MSpv/FgXroFhzni/EE+vS2SR5vipDE
nb9A/w8nohxY46JriZj9EhxhMGdJ0mdR8r32U/C6oOLhKbcfghCF/Nhe3Zu5HTFhGmVe09Iaxz9L
yCcv6l+WD13Uyrt+QZEVFvOwaRaU76w376jcUf7NNPWDdIZDk+SkgHlv7BY+Byf7AgpWoVxvVzlY
4JVTaMImLftTBJPD08bSl8hWwMkAtXbeOD8K4nHvjGWrNJTYWS7hWtqqIZuJr4MQwxbkJP/ubPin
QiKPsyy5sYaURaZv3qxfmh8kdzeBHjYCxGbKKJ9GliI987c1xmf/hatuWLtzgZLJAhyKeeAAHJJZ
AtHA64zwkhMeUvgAtby6E7AMzqs7ooxDcnxQ6oi5vcgmD/ZQolHrBOYndqX2PiuMyMon91uyuydB
9doFxYGUBfLdBnBjNgP9cSQ6ZPL6v7p9InCUcYQZEaBzXDzvH5FRNaVV8ItV2t3YXv9m9sVDm+uP
qj1PGhHi1RpNXggURFMT9XZKtoYXfgsRfLZz5SNT4klkv55wVFPVsaRz8e6ru3aKVHNTZgTuCa/z
J6DAOBX+XVXAs7KVv4Zx8e0jS2MH59GvgMnrIfsmKMYBHqgY37FRuY9u7GSbYuaeyTOWtQB97X1N
I+2PVvzlzMlGcwxyydymMV7zhJfgNJN70AELXbW2225aVie7MVBIz5qFVM3O/s1NtjNK4MYshyW4
TOzck5wRwIDkgc0gItTA8a5W3pV4zgf1UpfiQdWqPPaeSC4JOwXa8eypcHqo9NVo7JGmd7edumKV
Ns+btJdkYLmATdnWTts0825+k/mf41vuSY3VX72M9oNEdLlz6B1JStarlJIc7BR5PHXxNdgZ1isr
SFamxlxE8bgNsEqBDYbwl7on/AMP+UADlje6iGb7Yy5JegOnyEq88fk4U7hqYqsctO9e1wxRbXp7
8iCCQ5c/6sYHSBpYPdgbb9dOxtGcSKHoM/zj2KD4UpYYnQYjNyGtb7BwOppqaJZVmN7mQO924U8X
zG12hbGDZnOO4F423jVP64c6Bbrs2AR5EOm580JksbOvSJqNrfUIWoCK2X9IPTwVluNfOiYufopx
jpthFSROffKy6j5xG3WexiJ/stvpo8c3PNY2rJmNziRkmswnWJSY602GaGBi57OSrjIPixW8jlN5
tXxErlP25gy4RfMpmov4seg1MJHY31bCtnaure+NpPoL6cW2DPhm2z2VWW2Ck3DafTWqd0D1MDV6
9+wYCIaoAewIPI5ej51+JBm0P3T3UyqXO19X7p0cLXPn4/6aB3fPtJJdxoTbaMhJkMDesc6mZnxA
4V2Si9lFWRVnuIrC9pS45UtvN8+51OUVFHVUSjXciPnUMEvyI1zBu4MAbze7oYvSkIlVmNAG1Th5
7wYL4y8yY6Qy1rwbrEleAa8y0mKr5JUxZrVbhmGd2vOmMS3quMTO90YuER2V1d3/f1GefJhoj3Z+
23e7zjeKczKa8BNRAJ0KDrShF/nZacIoifP4k/iETeb6T0JYyWNcGv3JXRKQsBXTWo9wE7u07rGB
NQ/wcPFZ0d/LeyQUwRsXLrNGsHlb+ufprhQ3f5kOu6gYNdcuLTQ5RMYvAzoTtysJMjKtrgYI9+Ng
s3sOW3nVtp19JwqnSjY8eMS9w3RxfkL/XKRgcEphkWb+KUmYyfr6QDPbXDwfDZ8Q7uk/yrKq7d8a
a/S291DS8fkFVzxadmzd/2feRg/eEyhjXC0VEgPKe7AWdL5by2indRk2pNsNJqjRqXa4jPslSmeq
wKyOvwaC2e7kXBGZGTLbKMiI4lqxo1ZY28CF4JeYxngMR9aB7CryLVUBJ2WlBA480jFNmCpYxPP1
FBfWBexfuPLjKthac21xq5j+XSj1Dgf7Tk3ezude+Ekwb3ZLuVde0aBmjxVhuFjkkQ7fserQezfz
McGReR7ljDnWdYW2oEmWGA/spA4I7Dj48M3j6r8tAAPPP9hYJ0yLWB5NNu1jPNErj0bs/SzOMxL/
jeK0OJle1u+cnqXdMEgmX4GhtkVmf9eVL99rIfG2E2l5n7nLpzSUv/WKIT7OLocKr+s2j3OEDLdO
MCScy5UovSGHF8gd2EuFzamtiv5I3d0eluLmZ2E+sgOmZ2cGoRFA/wYBGSFQhBzlnPQ2UW5yor8e
B3FpOa4vtyHXZsjJBEBsj3hY2c6LWQclvkJ+S18ChWIp+n1szuEmcWx1vSErCcHL0RjmEPofLG6K
aCACWM2jd25paBKoUXU2QMmq8NslrdqbLDtfskn/mvPZWxAcD/bSn5p5wC1VLufEFs4e+DlIZI5X
JCRrncy/KI2dk+d7vwpO6FjUpCbBU8/RSjFlzveo9bttLmwwWLx0HCn2xQEGuVbtDwP0FoBkap4b
mW2agahof6ogufYQG0tKb2xlJhZmFM6s1MptP4fFVgQ3o1BlXs00YazHRBvCRrqzEcsk8MV7pe+n
Jkx36Yi1YhnT+KG36m3hIUtPfJxxi17VwLXIpiueelVcB4sDhCRB/6hS467InavqiWfXnq72lbm8
y57TEhME1KZyM4giI22p5DWr7v77QXKmMP3zJQ0dgrEuGeQlzZKDL/rp1DC3sCoTNldQcFLNQXy0
1fLcTXqrQ+a3mRDzvtTqSybja6qN9rFhqL/OrD1oWucasIjeJ0rBQUBBtLDgfalHCFABbwuDEdEd
LKyPB7YGpAx1nX00fPLIfasndKcqfwLGOOkY2w8sbrlFRjPfouFtoiZNXXoetY8tt93XI9qTItXt
esxdoBN5sMPN6O5sN7AIuzh28SKehk5X93NrXdPmVDIO+GBXFO4dpFZs5+cY1xHxBPlNwCySDayY
f007QuVmHmp66doXnXsI5yXbJh4ux65cCBAyxKMBtXU9evR1jUfVycissrsGmS5Vlldrsg0xI6Bm
WwEEeGlQy0XWCDDHS+/jOnkDAzatlrl0IohEZ3D78tqp+i8QqL0SZRNZGMgeUtvOhSZ66sZUnxsE
E4jsUEwix0/3HWE1eRW2UVZUL0Gp8PprH4jYhFtDEchoWmQbzog97Dafrg3u9Q2hStXaavVf6bfF
52RCh/ci7vrpPDtHzNNqyyBYbso0zCBdDv7NyZQcCdt4JcsQPYXSYI0UrhEv891zNRvFAa3Ma6dc
/90LWNG4bUcVc/utb7+OELDe0lTZp7HzbmSnf0leTGcnVevF5h7NoVIlUkYGe6HDArbBzBF7PFV0
JygMA41TeLgiSz1IuIPQR+u30PSSjdNZj0hdXhSZPWthVx+3GCpi1hj7GPNd4QQbYd1LZd5LSC6x
6akVU8oCcE7xUxEytkZb1DMWqV5RtF66ABeTSdjsMJv9jtXq2mtmHfkSMCioHwwwGnFr55zrZd/5
4pBgno/8AfhNmFLpHEoyPVeNxTRBLWWz7eo6AVRySQIYRzob/hzVH6phvAZx/NEHnWBubL9U2fjp
GIKcAEaEpbyJAuz3PBdnyVB85ai02jLHD1zc7NziElgDG/PxhiXngauHK46QH/7QgPKQottBqbxi
FMNXbWTpwTO+AwLo0ciiYppNSWuIsIVpkXJdEHZ6KDaia3BJMV5Mcv+ZMERiNS3x7KYL2SAt0Qk3
DgJ4MIRU98kI7Gc2iTeBP8XFaDeECNlgZjDl3ni8NaFDTCmCxtpRcONXnMzy0AILph6s1bE0HWZv
UH+Ui+ZnJomJrIZV36KJn4FjdB4AWO4SSEE6AccUL0eVOWefl3dvxES3DPx7lEeiJ07Fcu6G+mzG
yVWk2fJmQt3xB3zrRlprcuXVrh0md1Uu1Nwdb8ouK58T0PWbNnCSL1vutRpxWXW2TaCX9zpkuXmZ
+v7a8MExAppW/WAzhBuxUlNvLvdhkU0RizBNxjukROHeFNaDqy7kzNGcL5hYQ7+nIIvdlc8kl9az
siBO/WK+8Y6i9Q5Slg/+Ld1E4RMLRj9BgR4sD84Dtnv7nMrpYVhu+8Y0EUSkgP+oO9M6lkubrIQS
065n67pWNYYIrhXvwUZBBD6HHLsp63/lluOCDrwL0/vO00Rr29OwC7uagTkwyxFpWCRngBMj4Y0o
odBGQbmuKZxRlGUG6qSuQx83z8MEUw5Zhq9be91o5hd+nco9GRC8KiYYprwnzCrt7GzVmFW1nXI8
m6GFAAqP1ti2Iw7CcE0jWz27k/HVli7Rp9QieZiFZ2WN6f1tF2UvefNooRk1Cp7jNg4fKoN1caID
+TgRRwOXM9yrUV5veRL7Fgn1mFf2WfUmGwTNti8dpyxKeVsnwFYsH8z4IRx0iFROqn1XeB84q609
Tx965FI/UMXdbB5M9zSGNqvH7G91xk120+XbnPQSREFIWifthVdLxxkWx7Z/9F02U4lXuMymrJMR
YE5cBuw/qiuCZ6nQrKODzMNtrGwqtda/yyf7hTGEXnU9NMIBR1bmKsxBZvOdxY15JpDShWZeTpui
jAkJJPZxP9Tsn4qr6q4A9ZunKa6/iZdCmtp/E3iQDMUIiRE3kuWRtWaL+wpPrDEk7SEwMW05Azqa
BXzK0NTLkcHnC31kdSwIf08zk2a+ec8q0pm7kjZSNq+ezqxnCvyPqZag7mpxsjVtEzNMEFCQYPe1
GzPj6buWlx77Us4wAgqzOEmFg8JQGK/dGzCL8Ny9MypSfNVRq9J+LduRxaIYh2tTmn+2H3Opm9bn
0rWsb6cEM2ArIq90nK0hnHyXVLBTGVMDvBAzc3dLlocue1gEGUETPpYsxXmqvFcT1qzTxfTKAVCx
yn0jk3hZTyWoAwuyCTMMc5twBdNena0w3o8OeoA0STZdjkdt5Hqh095angYwjuchY350cyO/2Dbj
gKpajM1E+MmA+gpG6UVWHbewcbP1GPBQIIIR6vTsVPWD21nWoe08zj0p9kEKgELPo4j606KGeZsX
DsTANniwOc8K5lRz138sPUGYM2sJ9ChkoMfNuwslcFVv0YYcNDmEK9RzX5g8zVVi4aUs0/dwMjnA
jFvcg0mcdo00q2gdeR5pn01yUKSFLq7LkDEGvsIVl3EkBUw/+uRswP4+azerI9MiC01wFzXfQcn5
ZcGzoOz15sNc2tcULfOmaT07cqklGDSsFvSvd43XPfjmjF+RJJ9hFv2x6qWgRrnh4v35qaopLUq7
iERG/TXzAh/ngia9TTR2mUxjGs0ZegYFdAqqBhqQArLKqKPMDREOOEyeM91e51zou65btx0L5RQx
uul+5jXnvtcmD8FSDVs86Cx+nAmZ24jYMp//hsJdtjRoB+2rcU9y7CXwHy1SISFE6VVQ4f+pF9u9
H9P0s2/hULQ45VPbro+T7BBvKgbp7UCuglFbW9NmEDuR3pTJkNngwkZlCWS9zUrBZIoV87HWN6hs
DTljhk5xaNOazHvbvjNq448msI/wNs0cOag9JoJVmthuqBQKSkRWBRHHNY2yLbCvtPFAcY6OWvsg
uYK5cD4dEf6PvTNZjiPJruivyGqtoNxj9Fj0Juc5kUBiIDZhBAnGPM/x9TrB6qG6JFOb9r2BVKwu
AkwCGe7v3XvOvXUQ6+ShOy2TpgClYkIoZeWwlcW9zNCX0fGnIddG3dqmdb2oqUhuyQt96q2iEMKN
RO/a6oK74qczv1OFXCyPdo6O2cHC3LZA3ZKu0p+7VuFFoDO04M5I8bJth1NUlCxWPHg1uDN4uLvB
EyVzNAw+5eSioCThcPBZGSYAIzoHAaFSZLPmSBKRqwnG8hY5ZZ914SEfvK2u9xBjKyLkFbiWpWdW
zsEopm+8Qecnv+WDsmMQwBE3oWzktq286QgzxlsXOU7Gthski2cYAYw+HFbdjC8NPCHXJCQ7UTZB
thtZCN6GUtdunnBWUW0STiF3g4a4kWuTaNwxGanEyYxlWjAgUnSLek0MdGGX2OiHwLxNEvBtUPL+
l566MIB9ICnBS8d9j6TOJLoG3kHfFR6lvfdSzuC5172JEs6yOTKMZbRNw4At9mTZ8drTbWC/w2s4
AKvSubotRKnuWZdCbG72BTsVy8ivbfkQN8T8lIgf05GojO9xkC7Em5D9rWK8gWCAoUYLSgXLIrKN
ofpQOVgcTpFjEXzwg8wpSA/XdgnVAFBsD95hvuW6fMF+CHDBdatlHVgvbgmXwazKzaRxMbEaPtCG
JqLA/JotviC+CH3Wq7sNrZp9WqO1GaudYYhjKaLvYAvigy8/uQmZJGj4VpIo5HxTjxcyYobaxxxi
gIgsPaRmrvMm/ODDgnnM2zJVgjQMfxp29FOvomAJoI14mWZfko5oOZzcW2+/j5V/pFawRkS1ivMq
3HsVQlFZLRInPSWQNOjAeQcRpQ8Z4B42ZR1Hw4y91Dg3qG3+/mrEr4zQaf9xT4qMW7ynsP6pTwNF
7sq9+5PFjqipOXkBqWujn1Jr3uYyJVgfg32OddPzJyJXTI6q9i1r0g96aB8iz3+kAT8uof3Rh/JK
qhsKHO9fHEsaf1ArbdA+zZjs58WUaU0g89A1zYPrarTp+b3SjuWHkdLh1zkhGbX/UzO4VLC9mI+U
QEn8J0SAH3jm7gLcINPzPZHqsz7NVA1+18jlHmJgN1hycrxFOpFArXbpI/tPVq2fo0CNm5az/gpA
w82cnjLhbqPQ0BeM3vmGjW8W2azlrz+imL8UP67XCF6W48C30ujdQ64lhtW8iYkFYsD1AhrnnYMz
BTTfuJX5wOnMyz7t6GViI7sQecIa1bxH8NoST1sXJq98Z5A89Oo3msmX+f+63aPj8PZv6kfOyN4O
zai9SmZcJbKZD56ZrWp7oiWjyR+/NnmrlxdRBsNeTaTSec9aV1x2d9TtCb5O4ntZj5R9Rv72CrHv
lJy3U96mH9h81eQZGvN7PLUPvwoHzoMW2m9DibC97b/ROzu3QzQsRxk91YZ6Afh3magQ6uymWze/
JkX/XozjOQ4JGQtcwm5OgsbCEtxQJ1Ii+QZ9/nkk6G1NzWce9UfbSh3gXIa3FGqqfsfZ/1vC8C8k
DA5zQVsXv/0fGoZt/u2P2oa//xe/6xcc8wukUEvQ0Hdt2wH1/Hf9gvHFtgxTdyToaN0wDWQPWV41
wV9+k9YXiD3YGqSju45hG6gFauqQ878yvyhFZEUIw+Td3Vbqt78pKP5qJcBegfLC/2TvkfBUy/6D
2z8rkKyp+a//7CiYvzIxex5cy3akIeQ/Owp0p+8yi6zPmgPlylTj3eNU3rrtYUgKl/Okxk+DIIPm
at9qUiCVF3zAQuTm1hdvf3jR/pcvxfqTLeH3r4Qvhdm44KXidSr+IIJIfLbiNtry9WTyZjCZ/s9u
ficbe21Y/N+fybR4ZYvfX4z9j7/85ph8LgsKsau7pmE5lpj//R8+Fws13TCCoF/rkhH4xFlhYWE1
3CYTQQsyi9g7k9TYAOkjSYFQrsEsx4WsO7du8prN0rkG+5xHYv8y5F8l4jF6Nk16BXa8Lmdlnebb
CSkGcE1iCPMtXfydHIE/O6HZL2zNxn03fygSYxewFGNJIu1jiSXPbrx+32YADyJRkx8KMrWiHmzT
k23PiIksnIQIHGf1njdL+Ca3uFhdz6h+FvQxWjlODA0/IP5+CrIA2izzkzgZrnIW/DWz6i/C+ZfO
8r9+RAOY+AgB2zJj7Bm17xKaDG8/IbCoWSCoN81rNisFwxC54Ojv9Z72ky/QDiazgBC93oQYHilh
POsJEwNRIZky3DaICzEYFmbNVGf09VUWIGh1KL7JWXhYYT4sZgWiOyJ9qMg9cyUIaySJ3qxLJCDr
HwcMik6LSpGX19j1s17R0xEt+gXKRR/DL0NCx1gFEiGfM6sZB12Dn8Pg/bGz0Xw749p2DXbvdvmc
M9c9Ma1gzWnHe2Gb25oxzNK0enX49WHgEMTShw927wYchXOx5Y20dZz4UmBOWY8Dn7+OAFoPZMlp
ILn91ge/uEkbgr5uz7s2pajpqMFrIYNmmmtHB2RKI5mzR1WFZzq620CClWHTU107Y2SMkrVHDRf7
tpzc5hFy/rpReCYHNlAP8eCytKrlUxqkJZHY3AEIIIa98GqSF3Gvr92awn3vBc8cSfJtVPsT36LW
uC7i8MOp7b3jc8KhSw/6SCxkUr4xhma0ad+pozikATWI5YV2H7JsVyfhrQ+Cnx0Zd079bJK00d/0
6S2GDn7ARn/oRPTNbeEud6V5G8lZUu3iOVxZqMN4XJvIAQj1coteiSzZATLqln5YvHWFtugmPpMS
+o0/PWlMz1OkD5NTdhwHDIPzuSoaxHtXwWfK/Q8i+yxpwTw4Kdjw+CW3xUcZLzOfm5AWEbsUGbEr
P38BPL72Cq/el6x0495g120ne08vuZfbfKKsDD9U95nI4XuqM9hyCQV4FCEdFpY6PlOdKU9mmM/a
CMbCbYkJDzRAlMr3euCdgrQ4u3n/NHTOZdLjBysofoSefE1I2wWo7Za1E3xEBcclVl2w7yGdsBW4
tTZ/h3Z2ITC7Cpt2aWgVQScqhPMncOYNoHRTsQJcsCN9IOKdrKhPIsZVo/Ud5ClLXJS51fAipP/T
6bT7fLKyOBBCJmLYVZOQ4E4AmdDgXTljhsM3ZeVEr5MaQZbUYmWb5H91m8+xTez+ZoZ1ALjyW5tX
mBPN6k3Pl07m/oRSHfS8wLrtf5DLPLVAp+FNRgury9dOYB1mwIcI9oXjkBXm+0jrnDu5eOhr3sMY
8y2AtXJurp/6OnvVtFeJhqcznqMSmJBPvSd0vPv8Fu660ff8B4H9Wxe7DyxADni8e1gC5qrJx9dW
kdjlkaKXHHKypmMQKqiFckOhH/VmgfvoPHUx+H7AOwO4z9uHPi+iJ7NTOiomJ637YqKgx/vne/f5
3G57vGjzrYfQ0GZgrU4cgz8oFe98N1AxXIFL6vmrkDQCLUI9PvvFm4XMeU/2iIm0P6JJMG19O1Fv
ecCznPLme4EGXV5ZjUK+q/qzZnPFjNRxPlQW5ad0LZr8HOrrPQc6IKLqpWP6MR/sGepsIxfB8kiz
xS95oHLZkAGPtTjle6eilbNILGttSo2uKOdVltgyapAB2TvPLBhKcf6nCMcly1R8I6KI9r2jlMIi
TChvzNEtf6QZGdSccufYL1N2Xqym5fdl7Xmh70TPhChqy8Ld794zWIFrTYeLbhCYSOIPVMW8rSnz
VjugQ1QXf2389MSXfhA0B2XZHkTRvnrZxNiHS14ffmBf3lKzq/gs7NDYDlZv8fjU+/IO8pq/GqNK
2dxvsDl9JOwIUgYhLncoTWif7VB+sNy6g6fgmmHShbRkfFaZ/tA5ZBB8i1R8zF/WMH9z8TN+CER6
q8QsfOLPk3HZ6mQDUrKFVNZra3wM62ZGxnRZ/vLrhPDv0+6/OO1Km1THHw5Ts9Tsr7Ky2Zr2l9+O
n9W35J+Ou3/9T/562HW+wMK3eaJIAwEeYrG/H3bnY6uhlKC5NJ91HY5/fzvs6l8coTjLmo6hHNu1
/nHYVV90AieSczCnZNfRbfv/ddiV0v7Twc9xOYtLS+hE8zlV23x9fzz48Tas9eC7sD16zRqaTHAy
KI/33jmNQ2YnsiUrVHqUIG26GPpkUvaViFF6J0nXXXOfAmwEYXAPrTxfUpasqaXaWOibkYh+RrrM
m3XyXthFu9I2XlFObZSbD4RN53pknVKTSZOtEZThGiYWrdRpoI0bZkQQao4O26hg9OPHnF7EUPqE
CJW11cYu34xpc0ur0QTgTohOVyuIgtM8kdzWChSOYdnULDPyWr7ZPTTFbgpEeCxZPvH495Z9OWnH
Ikq45Mb5KcTstzT7s03tlUAHqGZPleEztg8u1+199MfvQ+CIKw9SJ762zlS/VoyOljXKFz2HJlMG
VnyPoBymAQClia0YJaxCsZafIYWoPXe64T5avm9tDL8xt0Xm00ZNSWvWGgvLzC9v6O31gyUmIJ1N
XNwmo3qBgRhcAhLZh6zTdswp00teIRRORL6KgyF5gJRHuNWIi13HBnqddLCIOllYSxfT+WKGW23i
VIiDblebDm/5o2aKwzC+mszzCGdmDzZb1mVf6Nk+z2ESecApNrUFxNDzSwxiUFI1mKhHnA/tBa2V
wyTOGtaOUe57Mp5fexVvEj/Rjx258k3nMsB288g46CGRRZUHb6keQ5GgxXLpEnIgLWM1yOH+2zBa
mK0ID7MdyJauqAGlc8/JwAqfyijfzjPfZ71vZ9arDvp7yK4lxoHlGGpHIk/esfOGpesF/TEy0QwV
c1oJK9lFBnyf6W5lHxhUEvxo1QsCIXnlRmPy2GZq12bdORVRtjYdsMwE94steJuvrqLBFFvpo294
z1odDNT6u+sgzHX8CJojI0cwWSvaJMhJwgblsUbPGWzCgu7x2apKe9eI5GngorQcIiSuglD2skpC
2H35SBGmhS8UfMQdgoIki1wS1bF2GIXctuVkHZIOZ7thqTM1zooKRzidiEyOpyTmR4PH83GioMXw
uIjW57rJBvB+ff1Y6xrc+jo8DVzdmFYp4LmG/2p2PLWJ4q4NrDY+XyCcqSSPL1qZ4ApAUpYO/FRQ
LnjII/ZiMXHnBS1GYy2J9L4aCImdknhQy0rxkpnTuA8K7wnGWXkVdDk4pAT2Avb0j9rQ8/eR+a8F
fQl0XdtQWke5MkfrFqmZ6J+OLF6FmZEIGYR2II1b7BLmgZumiQh7YmpbeJb9ECJGRoIhjCeZ1FAS
QXRQxKTBMTjHTmvlpocmv/Ark6WOZhV7OqDymHPYW1RJk68JS4kzq77skCUYhDIoxw23nb1b6MZJ
T7Nh09bvSouHK5Q7Kmr5qG3SsSGo7zgCDz0+e5QKq6QW91JFGeGugNUaC3320NnMtamgB0cdUQAb
eyqXpTNLlu7ssBDfjPwQssnhNjIM7nNGE4NLoLqME6syVfIFszkDgzlkm9ohv64HibYVjLA2ZjQ+
em247A1b7f1GMR1veNU61nSHJo7bvZ/D87H9aKfildHoEMs8dR1KrdnX8GS7ugkuGj7ea2xG38xo
0K9a65YEnTIU2iM/UgUn3gXE75jN8EzS8IYRaBnhKUOyXKqr7hzKwd3FsBaQ3rqrziW/ycxVAw1d
ntLaiZ71IOyeenaHcWG+DdLyEd6lzRVQKrejSoOL7Ywby7KMG7AV/8C9+mTMkT0OjQXDgv4pMNl7
48fjYUHbYhkkoJsmbrPgz1EoJfGJWBcMBpZ4Cwpe7NVIUW8dbShmczuXn9xUV9nX/oa5fMFPVJYe
06AwVhF3FsSx7HtSuoANEh7iddFblrd3Z2Yg5cSryH7De8kwknixBlGKy8Jy9DxARqW+PsHu0M5N
0P2Q7TA91GRxVdiT3mn6TUFb/zSnTel9Ih3gdkPbcP4dOrPf8r9kEc7rvbYzAElJOIUUYqx46cc9
1DHsW1DfT17kx3cZt/JUJASdkzwo7kyygWH52mqcS0OOZgsYLkBUAhOJnRkbYFT1Zg+naxNOnMb7
zN4LA1+Sx05gckTyHLo8jH5yik6emUpEKxe++DWNbfTeRotXseSNk/bZotS6/CAVR/08sncJR9zj
HIV3IgPLUl3s8P1qekO5jZ8wQbU07Dv9nscOKwYmxG6JJmual/cNhLY18mSq/G7lYY+sqzXtdujg
vJN4LHFFb549EF+SLT7lNX5KKGsaKzjA1ioJADglXbvr2MafHQ7HpQu2uJynOikZunhGHElcc13A
C9GXgBaMkucpPng2kPIHGP+cELQSfvPkR8XN5E+7L6rRXlRFFF8haHLUrc8UOgh2oAjOUvkRCpzB
FCywZM0e4Xo2CneohVMUw47CNewxl1/IgSvsiIi4iDAS2xGQ4AJJsTZYH0S+mhU4GO2kK+PWzLwX
8DFzQAN/WEqqYp/M5uNsdiCbzgtPNnUSsx056ignaBrxJqTWVKLj8QWbSHNKopKlnsHMiiaGfSCX
Ys7uZTGzlgWnskUeleViRNEcSRbwHd+8lzEZZpgdvx4V0acxITKIZstzpEjvGXmN+pkHc+1NwMq5
sRzC+cOv/68VdrNEXLfQZot0Ofuk89ksbZc4psfAGtmA4J1mDrOXAybqbHZS15BjR6KWa10hQtJn
c7WbURhyNKc+tLPSemzAVegphZm+9bIdYBBETMMEXI9M3UYRk926syc7nY3Z5ezOzmeLtjX7tDXE
2nGNYZvueDMvBVnG2Qi4edxD5J+d3JRu3V0w4OkeGqSgtM/9o8Yf59Y70y2evd79bPimol1djAbr
9+Di/3YQgQMDdYjS4AZvayzhANMolySrfvaHhxZArWn2nWYu60VIWHs8cRucOvUSW8TB76HI+Gp2
kiNyWyWzp7xvTJJzs7u8FBmb4aFrdsNsNi9nxzlXv3Ddsck9aWP+PEU2tYLA/KmxNN1MWK4ZTM2+
9Nmc3kLI+eGimomQqkda/u46abuDLWYcXcWqJ5kd7OZsY/dmL7uGoF0Zc7cRZTt5rNmHylpeQm0+
oXx5SGfDezy73lviV1c/k8+ZqCrWOBjhmZgigJot8ejvWBDO5niOKCHLbmzypF2trZm4D2TOkmdh
CbL9xWyfV/WL7lTVdjKSo9QjDssmrvr0l7Y+kLhaRMq1Wc5W+8yd3UopwGvlxsMyNsL8PtH6Pbm1
/VOjy70AKp4eM5isTxPQYF5QSmLSvtRT3l68IX0QgomY7gLx4Sjn3oyO0ah0GoMyPuFD/V73qXvP
S/sYQ/G/ANmDw6bTQYE1nGm0f+vvlOfaayDU1isSYoCRsfUoBh1JbWb3gMcVGKS6ITfppneR1eFG
SCovbuM0OzlBJuedVVzBU4HCL+lQWaFRrHSeNxu/opIwQSW71Tz8unLwHn/9EtjyGCSWa69//aPP
d+rCySBQ0tDmZBe59srSCSHC9VGreBT7gCzWIklrfRmw/l1NubU0qHp/ZE38QOEY/aft2vtiAoeB
0kI7+HXPUMSkYJCPbgBbixME3T8IWXGXP0zjgfKMBkyP8YnsfG8nKWAvHD3Y2VOqM2eLOG3NrSYC
ogokRiufUYnYCxmM/H1XFSAQ0/5aTe2Tkehf69Qbt78+BTeSU18G6UrTBporwKpg1/E/DsQD0/z+
VNRDte7TYl2V5ARya1fAgTRLysDG98r0YSG04rV0s43P/DXMX+Aig+A4GP1XKcqnuBgfFANiQwWw
WatVQSnC0711IEFiuFl9SCZ+e+Q0PDsq47tWaZR32q3Mm22lE9xBepAOwT6yEC5SzaLyLyEO5umt
G2oY5DmysqjLqkeOHeVjCQdyGRBb3P7j1zQupLU2tdfECt2NqoKfvl5+Dmb0yoBx36vkuS9HJIEB
5zIgTHcLKOKeeG+z8A0iX064stoguHRtivUvSQ88IcpnE7rWoyhLXnVZPoc5nxYjDm/3alXybr5y
K9LjY0DmbPgcCdXES8njOBjKke5fmD4mMSPm2k+f+1//UjHUt0Lq7mZYZFsZgIgzRUtprW+7lzJb
6Co84zUOAJbwsz+pHPahYn7rIDBYDn6hIMxyLJdwATMg7kQkaCwzHQ2pUyFJ1UczeQBO166nIFRL
vYz0S5mS8KhLwvUIOOQFuJm8DJQpdphaCVu3ePf4E6+mrI4gysKE5ykMR25q6n1gMix0G0PeW+AP
gL6K4PDrH/sUTp4WWlSQ53/LFb3ak2Gul7/+sSHJd8EP8VJ6lvc0mjtLVfrVlOH7kPIzmgAcrMFA
X0YOYbRpq6dfH6gxkK3rRE8ImV/j/S892HOgUc4BFKkhZGwHPXqwwXRcnYJuBNxxNozM+MPuOSwG
80EbmEFUjazXtp1uTbbblKjFR6Yo+aXO9BWV8i3qIvDUiGSuTVKEVy4/x4oi2YoCLRU1GRzoYoC9
b5I3q4nMnUN+VELa2yDaoFJfrLmO0y53IgXng3PoaNvGQz92a/Vq5p7/UFnOIdFK82DOh/bRSUtk
o462dNAGcVMAflLybkXIKaqOAdw2Hmo2GcD5Q+Iziu89a60zFYQriIkv64crb424hpgXIGjn161M
NbsE6rXiWnT+9SEISEl6dnjSppJOvZ7veHJOAi1e+T4hZtuPhqwfDKYevF+TqwuRgJSigBIsMovk
TPi9MYLo/utDSbdMwDdZdpIX3I7S6q6xZYGrJ1nQzf8IuiyBPWn26z5BoWdZdMi4t/SHsszYyFSd
eW+sMYEqZFyp6Bv3Xx8QMFEY45JoJ4cineJ7iFhzQbkHaJD4tW6LcLwyKuP56E9XMi14WAO82xZ+
bzIvry5/pkeEh2cUnbN52fCZMsD/r+NmraNNntLe4GK/4Pg5XvzG99Z+esucPj8GnXQeJBSRRRdl
0weFqivk5+CFlKC5deYbmc+7rcTQ9ZTMLWRlJfb3IeS7b8iZuAfRwefCN8+xEliz3P+0PHEZmsuM
wZC+bT06L2IYPgHdHacUcCiRD5/vLqAhmkf5Io5iojDkZAmeTc6dSwDBv9YLP3WUQnQip9NQAwSH
tI2NDBfkY+2LfOumnATZj5gbgiBAKO3yGo7ZxbXAaDBIS04NS2qiIuwfqoqolfJXwzjfRIs8X6WB
/Ab0bgNmi/jFELxi1aIt5QPqoPqKZskJyIkVvb81hlJBZDV5jnGfCJOwXbpgV1F/pd0Fg4q7+k89
kk4cC7KuVLyZ35j+dz+a2OfW8aKog3bxnzCsCBMVLcrAzPgezFWwsoUoKUiBaFrjLCMMK3DjG344
ja//nktnTdiM/3IuzTSZFhOT4f/6W7rhf8ym75/Jt8z/lv1pPP33//L3EbWSXwydaCRLHH4/XRgk
HvrPuiEW4HzRGTsJ19Bt6Uj1xxG1+wWFmO66xDh0g9Ex4YS/5TGIajDodl1TMeAWVOb/PyNqR+l/
mlDbzBAkKQhKuZyQ+Zz/PKEOYxXWRtT7GzVZxpsCT7Bto7KGPEOkdtdEtfXAPRJQTgFBO4nmsxPp
LNGv8t7Krj2TV9aOEbZWM2+yE3Li5l4UEywncxwiEEyEK4GhulOzqYXFqSUCIAB4E4IQFk02yfTB
9CYk+9oKdXSGSe3Dvm8G9qc6kgqTO+Sl1EzFzp6Oz3eKwsDWLLNq64WHGegjxHENAdUGNLEwwiHp
kZLSK1toCE2MbTqm4tFJowEHX2cws9QYVBeHUTXix6AKdKeC7NSwSGs7fzY9i+6AnZT1E8TrYh+W
xC0amr88iIZCvDJ+DF/1OsZmBZ+QjJ+EbXXv7biDA2GXO683edPiFPkiwgZqnJv1lWATLWXBl+PS
FrYiE5Gy18zMWzVGOjBVYWg/UnwUlHCnmSXSN9ByCDdGr41XB/0Sov3whOma86sfKfZUQ8vVAZ6n
YEvqTnTkAT8SRzTjDGIjb7MuRDO/D3jzKCF+ppb32Lp9eWMUM6z7yAe0OaAdOYFGVjcfZu/PwDXK
H9Kf7PPg9A4GimZq1wRvqXe0Wb7qhD3gwKyAfWlp+FLQo1i5cRFuzL4dd7YQ2aEUqEYbf6yuaGS1
q4gj7Riw/6Z6Ffk7u03F0eT5vde1utzweBLvsAYAqZq+94B9JTqPEKU3/H3A8e9SLV8DVoLNg1qS
ZHvqLnEU9KxJlINJrx32TKCL5wKY38YhNZrCwIhd2kYuY1I30dSWZfgLc0U7XXq1wdBj8GSBnrNw
UZLzPrqLS4NUMa20UC5ibche+4nuh+bL4uZEOjN6LRintSyt8qCDhH+Rwq2/mdRwoG8Y0gAPlIL9
W9hN16OBHKdzrZVgHkgLHvRSlDsoJN2DH1lcW+AEV0tdueE+dQ2yCWlumy9ZpEz4msrYpaPo7r3W
4G7XAr7DnT78KbqE8q9vEMJ3ncx5FwnOTWquyr07mSyWURMKwN4+OBFHZOmJJJ7LWTIMbpT2YINb
RhEvpqayvhWsdPTV2Pjh46AUMWLJqQGUZde8AvCPLq0tJVPyzLqIrrJe9TIp9hxx5011Ymm7ejCL
dd01wazesro7wE/9uU2dfmf3w/hR+5n9msBuoNrpqeYjEQMI9yloOGjhMWZUahmCmPuoB98M04WG
wCvEjMkLHOfK7iqFoBJUtK6i1Cih6kTltoxT90y5Nt3xbRtsCzjY14BICK4UJjVeZelP/Mx083U/
x0LWGtY5L0MzWimDlCzfB5K3iXaskWbY/hRBHRKEZjKjOfeyiN7tkWf8MmCSla9cr2vPZleWNaMy
kwQvLCfo6g58kaPtwdxtM6BhQD7FUaoYWBopMolhTpPsnadKFWvoqzSBUMq8ODHVdlX54nHiteaN
sUnZD2hiHH4akatgolptDU7OdMm1RXNyJ43JAiwarUhnFXmW7j0Sxdsw7cuaSkCPQ3HoBWOTwuC9
JkB1sBuU5K424erhjQOYkpApP3cZspjBw6rmAsrEGgjAai116ixl1XRH19MMRTF4GDmnlHIYCBpP
8VGzE2msc4vBbj26ap9IrdrVY+18HfQsPAPkpIHTI0kpF6qu5i4fCOly5Ai8YGZepFtumYg+Em18
G/uU1JwtskdkEowageWE26Z1uhMJGFYefdiRK23kKjFClRw72OgICwaV/oQzl7znTAyIlENkOBit
5Z6goTbgCSqLbIbnB6vSg327yANFrcWu3NkJYdgS9GYW48BBQ1+HMAMmpyyeuNnULE7I78+suBG4
RcaikfwEk8WfwRTDNg/4tnkxu0I/Kyo1HzlasGdTpUg/8kQnyDXgVeXpbTi7JOiLr32j0Ug0m45R
dEjCL1wxAQg+08bvwnUmCEitUk36R59gpbNgm9bR+fELvVzy5I7bBYbFkaDYMKbxQiNNcYQW6/3I
+UntSPF3+mNd4jynPEMqd2lLQUbDh5zzOoz47uy4Hd6COoueBRe0JW/wYKiqocb7o2ExZcBV7/tI
R5TJFI8NrsNxtm0aJlcYyJP1pAUtY9nY+uDHyvkMsWjstFLlV+gtzrSoqtYggjPY+4rO4Uo5GVX5
mjMMTyjV25+wu5r3NLCCo0qyNNwlEE8JxLlWAVOoKtSiyDouLaaZPdDF6bf8TuF7wvfqSlEO3ZK9
ij7ChmphUthwtCf4YI8Mo7jGm4HZHWd6EKDsofnovTx+iYzu2TeGVOPxBOyMtxA7CjD7udnrONXP
A5PlTRUWDqgwJfYmt/CdiIOANHzIdH6Vcu946xqbyX3WJR+E7+uzZU9Y4ceg2DptVSNnHArWOpEn
MClnrMYWxDUZstIfoGjPm90u9+AEj1Yzni3YMuA0cqfl/F/I6RyzyfzujKF3y5IM5XbfNv6ylUZ1
qgGg3osgxB/Jnv8bN9uvAj8Lb6SWgv5Z18lj79TeLW31+AWrjrbLQjM4GBhGyLYP9aHoGg/Uywjl
3KbTwQpl8m4cF9QpFRnz9QDzDJW5kKduZ6oPBgTViSNhegssnRpiwA4C0Klt1zq468b8mvFDtikb
U32ziBz2i6jMwq8Ih1H9aBmQJL/t3J2TAav2zai9NKZUX5XLWqbW2rHYR9IG4cO6wNwbPgE+wv8S
ooPjwc4UrARXoYYGwuIuv6ncvAFlh9oNH5ybHQz2BC9p3ZvfTRoBdxAm9aMWOoo8vTf9yFmpM8rs
Snny03kc5+dG9WwjKwIuXqTZ2U1s81C25bjiYJC/BVlovbtZEh94CbSNohm6URKgC7Z6t9knicFQ
MfSDm68n2jJt7ZYhaow/wRb1NmVVwWXMz09sxLQPqfF9sKHJ1PaP4F5T+JTlAJuy1LexmWVvMlek
1EIk3TxDWsplZfBDIzR3qCdR0kAx2eKIPqm+a3jAg5UZJqiBOpVtIZzwBpnznp5Nvc9i1bbPUWSE
vHa6ugZhpLP8pSMlkao+iwpSdRtTM+KVlu8AQLRd44zNOXURqXVlkUBxwozmcht8DFog2Aszo7iT
pqn1gdyLsJtVyRU9Jp5tbKXb24hac1joogSm4YAyy5xce3d1GW6dxrb5kRxd1k/gadzlNKTZh90o
+VB1kbZskIAil8fDs83pNlsLnyf3ccJHRhMla819USds9OGMPXXcHZ6nWLW3WO/Ls15O+jIKPeds
6O30wqYL+E3Ru9u26SL2ReDq0hiGWq3gILCksqg9cijrDDRPcec2X0soft+mTlZrOU7D1Ss0wd07
d3i81Cm+zbBBklBZ7razfXPtph2faQL+kU1Kf69TwgNVOtQIDTkstIZGjTcM0vzkDcT+tu6EGBC5
tTYgts/4ayvD1N06GEwPdV7Uj+OQq41XReq7cIF7LryaZzDcHFyjTPr5QUKT+ILxU665cLuXpp8S
INJivLL/l2vmuOqrnQW8m1tx9t/sncdyHUm7XV9FL1AdWZVlIxQaHO9xYAlyUgGCZHmb5Z9eK9kd
0u2OX/fXHWimCQNoskEeoE7mZ/Ze27zPgeP8godUfUnQ+DzgTp7g1Hfic8K9fAWnxFERFEH7Ec2h
RrtX5mMUU4bOpDpeoJROVE1N+yIyq/rI4UNth3HETyw6+y7wYBEVKkiPWc0AFl7zBoD0SmnPtOMa
FitGQUuRc+c+IddPjp6yfiVZGZyiosvLVQaL9DhmQ7EZuXff2iRjNCCgWRDnaBNw23nyNXdCeElo
pLO3AcL1i5fOyVNst7QZPqfIsYrLUU+QLHXPSCl4ADSNGl9G1XxoU82qaYpmeIqqpqWzQldzzkM3
2nd16Dz1Yxl+j1wAFUEhWdQYEzRShuwXKyKjvslL9eoKdr5EFhhrwnyH15ZtMHBUlwSqYBnSI/tZ
Cx1+WBzLhewOhT7gvc2keA6s0H7srdFjRJbKt7a1nX0pzf7mVx7SGxwJOzQ7y82KftIZQRbKakH+
cjgSyOkwm2ngOGTlPSZUEVgrLOq7qqqCm6QB8Im6enhu7Dwhi7Iv/HecTNyVFnGYMeCDMv0CYs9m
zBV0/jmd62onK/bwK9RbCx0D9qIljKL7HErvVQGzvukp1KEq3Hkn6qXej02a3xFQyYvpm9/GwLPB
qjX52WlmOr60U5lOQAZMANV3vLLDYQ8i0hhZiEyPXmz1DkVG5n5dzNBg1wyLjZ0kzJbJcncFJwRL
dExt084v/P7sxMzZNnTpuG292iv0k8pj6DmVCZC9z6dDBRiXwsS2yL1c0iHawLHxv5khU+UVGgGP
sBCvibkZ3Om5Rvj/3YMmuXOXPvl/M2La/6y0IlD9d62p/KzqueWA7/7H3z/FifKX5FIPa/72CZtj
xj6P/c92fvqp+pz/9U/Tiv6T/7e/+Zc08d8MjxjnuKgN/5PB0UeR5P/t9vGj/48+nr/+t7+mRuIP
ybiIcQ0zx8D/7dX5a2rk/oFJBIuPKwW+nL8JG+UfRKIHQggZuB7GFmY9f02N/D+Eh1crwIjg0RXD
9/ivTI3+haxR0rUyuHL46yxh/cPF0zYSVP/kttskqnXWB+E19kF6+DfZcNiOsbUtIiiL7ua5GKhj
LhlNHqka8Vo47o5S8YxsY/8fvof/ws9jmdY/Z1m+EB7JZBbfLmnyYr2/z7LwYoh09Op8q6wZFyS4
oxX1CHrJyfzkpASKo7xHxVHcuCmAYPaSs98TOk9Dy1KejZhfhj8aJ6XC9bvqGGanZjFnMljzck/3
ptUH/cmeCd/1ix9mKohetDvvQpw8VPlI5McyKe9WSg6a0NbBIfzKmpy/CaLTyhghqbrSmtHGVd+l
xCBpJo29JVgXk/IxaRW9b1wiFRkQ05gAODIV3jCqriZTuvfKDkoUFea3BvPGwc6JEbDBtGy6zdTo
TILF5XuMXvqqyu5r60lv77BlX2fZ/CRq4kY6IOZouINKj0fUS2nME2sycIGRBQYyMJLlyZuK5po2
xkOgTjBMceYwj2b5sM4EboIunr7Xg+VtcpDgu8DBwUybyxXRdzeE8vMta98yhlKA4SPvhSQ9Kqpy
1N5xXrxLYgKrhXmdhLAhpWjvo4lcoHI6zk7aykWcxuZX5UfHUcbG0StP+HqxIwZnJ836XZRYzqp1
cufUcYYj81CXgEjaIm6nE7ZywL9QcUYDYwm0HEBlEoVUpzajDWtiRqiFKGiOB9pitrOhfQFXVpAE
5RnbxvwI8avsGRyccrNdpXKkg2CVn8jsm7AK9w7IA/39T1PXErZvfwMKibPcANuqYjhObvYU9D9s
ZV1U4n+H7hus257oJnIxrl0G0rrvwSpwx+AT7hciZ1rsTk52N8mw3eXE2uCSAwNpnxZ4QTthj2xz
Cf8x+TLkKYMCNiQc+cgAHtFA1e/aH0vrza++Nwbb+pKVSQa2MeUJTLAleOG0QagJEQjeHAqoKX1G
aPrV5rL6kBOCOApovw8eWcH3u3wUOdXRgIQzxXOSW2AnkFncoMyCO+p8fy9HOp0m45qQcdDsU5uh
VxqJDiEkU4nKNB7qMnitPTfdd+ZgbMoG894UGM0uKaEW2HK6G7kVnJyaxlExTukJKj5LTbBvqUH3
NkEumib03ejvvIDo3My+sVWuhnf19nYCPskyZi73k5zXuRWS55Cisfv9QHULUkjwAkCITy1Gk0c/
i9OdreDlUEcZEJrzpybMDk0T2NeY7eODWyMezdSfv8XBqjE3qUHuQFwfY9Kd07jZlqY89SOeaaIy
EL8Waya8082IBBQNGzwTlQ1C6QCkrYvxZhq99kw/RiREOCa7iQbilowq3Kci+hkWVoqdTFIZyuYU
5/TvssfQEdRMrqGhjqyfglvr/wriIYR9IFg8ld6NffWVrbf21HSolCJYYoxn3lGLdztvka9lzOng
JnN7FHnJKjxxp93Mk4hHZzuFTfrcSNTI5kDEahr3j0BX1KPdwosVMv3im3H5igRl3Fc2ueRLgbxg
yZPDlDjlrQNls1YpwVzLOH/z0DISFXqMowEf/sDcMC+7s5qBdAwTQEk5w0IwFMOy/OQWS7DuBWFV
AZPTVTPlv/w4w8kSvgfkS5w98cUvaxO1yyfBzj7xhrmPggRNG5m1hPgmwz3JGBaQnbViEFLu6Zug
5ch25zTgfaNl+bLYAWu9yH5IWt5FioQ0cJiYrpZe+Rswlue5LUle8cxL0tntUfbusiojeeeftqWo
7dkm4LHskiJiTh3dFPtftnu4/q3egHgt69M0Em64iOe6G9tjNLasDEts9fNDJTCPiKpekNGjPzIm
9zKL64AYGFEKb1EWoN12QbC6JfL6YMVWsZ6L+rWJHiXt8zq17qNj8pWENtnlJ6LHnkwCRraBwFhk
OOJr5nn+KUd9dqidyrnG/fzuRr2xbpdbBXKfHWwarKTbZzuD5xsYfday6QvbdW3kCKjeUkZPOzeZ
3pyum9ajQp/8+9JTIRsCC2nTyMDyiIYlYdQG69gamU66Le1ki/mvczl3Gqfbq858NGy0deZxiiTv
vMka1vEywtJBIOLA30NmuPbNRnKgNg/GpD6qQEnakoQhK6BUqHwPcuHfMnWc+KRkYKL3vXfbct+g
u169AQrU4gxbKSa1aYb4jtzupytG/6usQyLUsl1IsM4q8Ee1ifuGCL2Ke4s54N6NtHKZEHWEtyB4
Cwpww3fdXWJYalMG0lyHPQ0RD2+0bZ3IOjFuBbLk2USwL3F1AVNUXaYUvgGjqAft+gDvMIQMYXzv
AusWmZ7QH3ZcmB0MMyiN/kgPV3FD5Z2xkaxWyNR15kvfN9G4ayMl9n2RDLQW1QFvFGxI58WOw8+R
CfvRyXFw2V2DfFtN+8m1NXJUfBkDUV/QgdaXB/SGNeyNrD0zU2z++kV/6oZVc96B6yciqevpYZjp
mnBtiQdjEy3LM+PHCj0YAZyp4L1hxz4x5XGe+ic/95J9nWSf1BC0QWOiY+LhAHbwS64s4GgEhrS7
1WHfnxPXJ6YgxM3lzB3Ewq9N+gah5oJrxGEkMX4Epl+cY5DUa4HX8DzzKGAbf6VnsA8J4Gu+6KC5
c+EpigC2I+nHmFja0xFKvIWG35oI/f2IJoS2C4u3VYHIfB9GzngrBnvtiqVHPRr8DLP+dfCm6IxS
PTr//ihy+eh/f0oaPD3YYFib39+uGfH6eZEJa4w2eUBUZl0m/YteMG7wm9UNBF+SVdQtpIXYOsMA
HgWN5lnEDGZNWUabdB7qU++kGy9gTs0MlmDkuuW2qqzdNHUINPA2bLvKm9dDIP37lOjtRHmQ0RI9
2X36ZgTteDLMbGNIc4ep2z5NVUCrGSvzDtN8HVYoQFiwxFQX2kCo1BFfTHwdc5JPhNPpEKd1ZFjh
tXZUeA2L8bo4uBDcpvFQISSbuTTjo9+KGxmu5jXrPfPaYahb151BUOJggpdkVHlXTsL2BFzLviA2
jYD7C5boF7KdtkWhmuuoEyKxTQBqL+NwHU6vju0DiFPmDo4hy0ri4f1oi9uXYpXxxzLSy7bjjsyu
3TAXj+iJtw+FYw9ExJCUI9p3lXuwavIRgRErWmq66EehSO0JCp9FJufIxhlKE2TUsvY8ogUz3nWO
ouJ0nYhBXw/nD3Wu2k3t+Mxadz4jPIYSnwC5ICNkhpx89ocmpOy+cTkgb+Z82jLOfHSJxrry7c/g
5GVclm2A5YAJL0Kt4tSVwMsiClFfVQ8UohfTZkkyofPG0Z2wq4zdZsNdS07iNIQ7AD0bl6eiH4zp
xvqTBMSYYjsNommbB2VImoWxNzwmFQtBNzvXfuX4Pg4B/CbiKtgXM0HYoO8k38b7EfUAWooSAhC8
eXvilErRjXzj0aO8JAvCVA1gxzLfijjdV8OYPU9Ze6hS2IZyWPybk5k/ALqau5hr+GmA6IbT/c3J
cK/6jfXAMvPIJcLdOztvXT0K5usG7qk0rvYkgWziYhI4HgjMUQ1X9ZhVJyfA7cx/pkMg4KY2WaOW
tn2+Leaq5z3NvvMy5+OePSSue0e7g6mSHWJb+/VkFZsy+5ZZ1ImjfWrBexlENCkX9WdbolkrD237
XpVzBTe5Kl4gT5zGkZg0uyW9g8f/SFjKvM8hpB9t4XsnA28tsZF4WGd/01aTtbEqP13n5jwfyhLA
oq/oNRaYSH3PFRfzyExUaa8DlAJQ5tS7XkxedVnZxje2xOvcxrqm1JuyYh2LXJgriuJtnC7FZ0/4
OxXXSfIvfW58JvpZaBLQUqj6m0kaUmNYvMFqcgUWgkifLCv8CMGi+iiZHlLsQ0dpx+W2H1i0NU34
BErGXI1D1P0Q9U2ZfLkQ1uuhmAp3ZXRLcDfHtjqlhl/tYte3V5YTzmeE/YT5WDmbkQmFQ1UU6VUo
1P1BgWZ49Jzu2U2Ks+j8XS2SlgzNwDsMFNng4zwYdn65iUJWyDRvqw6+58ZlmXjjA0wmlQW8htDi
3oJtqT/zaD4fLbgVjREW96T55TKDvXHIRzHKqNQHpY5gbkKyDi/fR1l7iUsCtifsY87oh+fGzCNE
hd4Rx3B0qwNGi21wwFQQbPoqzjdTlekJ1rB2XCrSrOdPO+X4ZsPLWKH3F3uE1jzsRvJOG/zAO7Vj
ekvSxZJoncIYc1wOFChGeS+7QyN4Ty2Mx9CgFuqx7VoqBgeMe0Scp203d+kFrwaEoq3pGjXHWept
YNTR0HIPbSefzDbRWt5FNGG44ec6raskLB5mQzKqR9mWAjz2eEvyrMMFRU1xzWrzQcqeQAmko142
eVslDBS5fSVPXjW/gLQpTp5BwJibSGOV9b1xgllsnDzKjBNBtXaqG2s/fCjdxuSImL310iYK2cHJ
ygRJ9tYjYOwceyW7v9qNNlAtFQrjpj0LC5xtWLnji7UrC2l/dFVrrluPDAGG6o95R2jQ0Jrx+8CR
09fOJZbO+AWCJeuzuWvvHC7j2i6tZ25p9z022G2I8StkCAyPiUTkPDTW0ZH4kDEfWtfZX+ASIKEb
q5oZTMfTHjIKTmKTOrU5qiQfDsg6IJImzoyAwb2Hvijox+AFhk6Dk2tyzzVKYurlK0GMG4/x0npK
6TwmZshnj+ZkJhm+6++mgmdFGulyRCVKNcqaQGKF2lPP7hAPuY+isGFY2DkBMXX8iFOPG8GuTyGg
r41bZNV2LmP3fQ6vURj4rJtdeuoknHa1JGbOTEwdywiHHOnPssGI1x1Mw4fAmTd3xigxukRYnGRx
rVN8/BvPax5Uw4CT5ms5GWBAmAlpKoBSe7PFPT5L+q100hCIiHazolDX100wI7XuUxI42py9N61w
UE6PnR+2h4XYujM4YAhLg31yZq9HQiiILgLMaseEvQUyOwYEg2SZhxzeyNpT3To/sZyMZ41lSIb2
guAyXk3CSU9kD5tc2o19l0EeHfipyCPtw953S5NNT/6WJFDtiZP9zk25oCym+K+Yx9Zt/p2ENHW0
WDhu1eR/hEHbn1DQn/uBkFZS4ecHUZVE3iLqOlT11y72JpxtrGoJpCQMpREWQ1zMg4vpvxIUXx1H
4LAPTujWD3jVrE1aUDMLTvQ6DrtjWyaa5IB+yEbJfJunMFiNXBNPObFlm9qKnLswOxRhxALC2ZMX
v2TaxKGScXEIYx9XCu/+PByRQA7fiFkgGqKzKMoJJx5BZazmCP2Dn/lAGRZuK8CLK7dS8SlRdDWs
81dKLtWNpCq9oitfGNnVmF6RR8eNVb6UOWJ4wYIbKcz5FgPAfHGJ42BlCTlwqr19j4Ry1+IO8W0K
gskMrHth8hqqYPia+ElKetDIniCBhrAx6jTCODJeKqHIacO0vcF7POzZT8UkhTfyA1LbSwGxbWEX
jh6zGl8Llq8EJu1CL6t2Y4YMvcA9thmYLeymiMyHoIJBHMbuTGBm7eIAQhbMfOQ7+MoPPLAYbkLD
W0Foc6DVH+yA4jltZ/9WJR4jHr//sjR7K52K97Zamq1Mhk+jacUOPv10bwaftahvTy+1QbI7t2H0
teyzT7Jn+pe6U+8Ez724FEfvMnLUxjYzdcxgkdQNAT/5ICOw7sLf5dk03CYEAlnuBoCXm/Y6dDzJ
Sf3Rt9b0qDIgPVPQrBOarQM85McWczjfVZ5e0O3nojVJa2zKc18DApXB2N4GzpbHRBC+sggEr8YC
rkdV+W5KZPmQxkFxyJEvzcQQM71YzmFkHqyE7K3KbfJdgiGbehMTBEoAPqpJjpxzWOJt+ITVmNn2
fCXqeu0RuXgqG+fZt1P7VBgBgMoMvCBuQlid3tusMGTb7OCuboDARTUOgy+v3I2GM0Hh6H9O0zzf
l2K4BuR2x3CxbstUr3MjLEkBBrs25cunyLr5qXe26CnisjLemJUR+ucy4vRb9dO04VeXsRqODqEG
G3aTHpy5YsBkmX6C1Rgog4a3Fjn0JfTLETpnCjbGinkYcjgciyu9WxdhOnDVUxPH56KnI7L8qjmw
IQcyWqASTJAmrZCCqscKG9qjJxJYnIlNMDI995dgUoc515hNDwJy0XN+m+axd8qdVvqHYMkxxE/Q
AAQADZA0u6StD6JxR2Dt/FIufQ+rl+GHcLYBQ8NNSOz2MXe715zYVpSXE/IXgIgEK2JuQqiAB5J7
HAtWwH1fJH19BMZyJhj3R8ubczM46mSEQE0xYPoEttc1r8DMc3Q+OHdqd9Ugj3BamNiBn+6BLbsA
p0PxZrAYPveZtc1hC6xKP2Q9b0PhBaifbV2/heM/l0eRcgi6cdZt8nTuVoLZY4X9orZpWhdkbFVG
OvccwrNm8Cjxm6Rz+oZmBIiXZVMKkvmm5jRhCkrRnRM9WhPnuNhIgNg9snnuv022hUylrD/U9OAY
CTnZuTfsHMc9m52TsuJTYk10bBaow1Szdwuye+AwuUW30DFf3IxkfRi/uU2xBUS+6LajgZdTOTCC
RutYVz31n7EOXfGxIH60PPsDxRrRYAGx7XFwFVJgFBhseig8VxVtwBEZO9bwqW7IMTYu4eD/omxh
XezuWQQRqKKGfUW+hLLytzz2UMA0b477xWFuuPZjZvmJjTPGTCFhNq35YYgqJ7BJnlmiMkNYcuPi
42xsm6FY5xmdSe6V0GNENiMgYu7Txt21wxrED58zr/XsNTO6bGsZEV9PLfem5CccTR4NZfbRcZyu
8nnSmYjYITqe3SdhNrtUkDZXf2t5dtZLsUwbA2qC9EqHIKlx37RVeTMNZpY+36XYqd5G8PHOZN4L
Jx9AnRNYr1E7hWcctgqSJyuS9ZA8uDlGGlBdHAU3x0BLHwRZszHDTUrOphQ9XQoj2W3v0Q9EcOBZ
nDOEtOPIWzHXjkPCe0LCBjLw71UNbMwwYxKGnAeLWGlriQ+lE0HVsPFGDJK9NjpiMrO52RyUUmvT
D0lND8cLzb02xznRlpP/CmoqxG+g84VgfhaKSPCZpvLEzfPGgAVT8UQOzuwmeweDNZFhxAKq+Amd
JPq+OnVBHfgIMZZvrj/5Wz/Yj/I7W4oVeA1yqX+0ZY/Sdf7VpP7BISOJ3UaRn3//UnaGOM6UQEw9
yOGLmSrLgL2C0zw5TusceYVYZxKcRCPsXjIlGFyb9q2puvesiH6UFP+Uy+aavMTuFIjhRARMS+Bi
+yzJV8XK8u7O0456AglegebKTMT3oG+XQ5h2XzL0Ro/6g5SovK+QctGN4en2Fh8NWfAzAQS9c2VU
b+h7GVfAi9xDVoNun8yIAcLOuhZmejUmosiHGG1HM1ofLX3JxjR1BO8YNa+ycM6kyJrMDIb6KJf2
W27TKGQ41ddWBo0f3aN7jTo8Y05KzM7gWZimIOSvEL9NmyQcknWedsSDO5z/DJkZBbCWPxX5fB3h
kJxrRaQkU7zo/PtTFCxdn7ynadOdXX8MqMyx7gRuWWz7bMDFDjt7kUVwsspNlgX2aR7FPS9jpv9t
k22r0pUv4h7geLo2IUEuNT8/ztEk+2UFcXUoUY6ak2yvTTBF28g0p+NI5I8YhXomQypd12/lYoof
xHqltr9AY+5xaLHg3UTJUB5gcXAgj/5ywSt7MAYTi/fPUbu+p7Q7xEUAml07wkeTMqZNS1zisefd
QgzIWK9wkGMlN4wgu6n+PGqPOfDicI+3i7NKO9Cxy883X7vSbe1PLzGqx9qxLrR3nYF6qL3suYer
rzoYHJxrMjFRzeF6L7G/C+2Dp6euTrX2xrM9NC6F9svnmXtBLZwREUn4M9OO4pX55YxrqJz5GHgC
31Ps9wPjQbSZDI94OxkpFn2JVz8XEq7zwvTKmE1EZxUYlCpmIVEbARQzUb10NuHq05CZl8JGgd+5
48VFMvJ1tLr3AXjwOobbsUfQgO9U4wTaFrBAaMG7EWYC7CJZYN1RmG5aLE15XslLiz/bSzho+KNP
Aq38XcEv8JLFuL5XiJKwmaIqEfkMiI+vwF1vv/gWJZ2GIbgai+D140tWFO+OqYmSGp2QaYhCgjEt
11gFapLibP1GLWjoQgl9IdIYBvc3kWHScAbBwb4aU7zBaQG5gduoz0A2SzqYx2AUJpuQPFhPVQdN
bzFJTI/75yR1KlprKDTtJC7YLSP4gkAjUgt8RKtBEgoVCpLq7mHUkIm0tt8HqBOmxk/kGkSBa43x
KWgK5kHsw1NwFSncCrjqAfOe4WpppEWm4RZGAOaCmKtpU2v0hTmjFx3Q7qzjMEV4WpNCZxOpQzRS
+hFqfEavQRotRI1RozUIgHywtG/PyzaidpIDIMh7r3EcowZz2BrREc0ygJgz+0f0Amt8DE+QZeed
qdEeaFUBOUD7yDX2w9MAEJzyw2MGIUHHtO4cjQlJkBdOGhziaoSIwlt2RQt2LUuTgU3JzRPotwmD
i2nd/8aQTABJao0myWCUDJpVIklT8tv4jHtABStScQ0CoJCD+gW1VKe+cQQhs9EAFKVRKLgiUOBA
R5k1JkVoYEqj0Smlhqj4GqeCyK4+YlvETaZhK6mkX45z4phFg2i4o9tWs7tdRGTz81TZzXL8OxYQ
k9gzcq2nWLm7uoUuwUaOSAjRghmO1RerM62fDDypHQsUVjVi+xy9IN1Wb29ajY8hLOmH0kCZRaNl
fjPlImgzvGnmI3aN8eZqFE1a2WtQhMMXQegR3h5Gu5GomXQ6ar7n0GzsCKxNCN9m0KCbwmn31m/2
zaQpOBqHU2owDssUah9QOYuVJBefKMzUytSTChiEbH2RpluywMR6QXJ2nqgKm2SYLwQazmRTtO2h
jbxrLCABFprWQ/cD6cALT7UI2ICRX7Ze5g+W6owDNfKHyQ1NjpjXHRjzFXs9qs4xfbZbUEEFzCBv
Bh5ESQuIz293yl7MLR5FZ1OJhJibO0fydoZAhK1m2jGJfw00nMiHUkTS5VcK/3ovNcAo1yijDqaR
p+FGs30lb+E38AjyUQisDrcF04F4sdJDJkrzhl0XGSkpHHXWjuceipKtcUoTa+9aA5akRi05MJdM
DV8qNYaphseECNS4UGnzbQLVJAPWA6QrgfgY27OTR9E7crQV9xK8Q9wMJISyiMzJmnoPFRP2Hq4r
Bw7pBl3KeWx7mt+T7mAUpGzWIPoMOH+Wmvq+Gfv+hlyeTAoz2KE755AC9AXbPGvIm+Onb+d9eUwW
tACmyu82INEvef6lLZdTigrvyaLKyyj/NJtW7pyS26CF67R2PBYkKbZuGFdBdYgXl8cnKvJ7LRlq
BsSlS6IubkhHDzkvH61HGEGcqN8YhtWPtsZyzRrQVUDqajWyy2d+9FRpjJelgV62RnuZML5GDfsq
NPar0AAwvRBdEc2aXYzfgcwqe8EHGbGS8x64tBd4woX64hnJw7LNyfp9mKL5kzTC/sVhA+0DIWsW
cGSsRpmcjVd0gbRIGllWwS4bNMQsxtdba6zZrAFnvAe9yB7uA+QzSyPQWg1DSyjbHCtbtkpq1P7C
hK60qVtb3UJXuMtNZy9EHm2wg3F91hq5Nu0Rr5wLJoi+RrIZAXA2KwbTZsNrmzS4LdAIN1VE0yny
ll3Sm1+sqUwPIVaRzdCjEyolWYnehJaeYo6VqUbEueJ5qPsZc+8L2TPFNnO5UkJUJQebyRMoeGFc
ef348rLQWBFRGl6tL5HG0vmqvFUx9WI/dTpSs6JxJYl+3aiMSIFCPs11Ko65DLp1xYOzhmPyNV1Q
es1ybNaIqtm/Ih/HIGAbW9lBpaLCezKGo6lSDOaOHz0A8F1nY0XAZDrtygxX+4hGaZ0ApgBJbB0n
YBPoCuyby9z/6LFDWlU5wRRGANA0beRDgntqFRtetzPZ5l7dLbR2nyA3Na+lWyWkYxDV+W9EZVoy
Vv3GWP9JbmbQgAmT1Y5EiGeCO/u7pKzEx9wTvYgNOsy/SQqMXEKhX6ryEsBdQ+/13Jj1+ziWxzJF
rhsTnDAbH3UO90pwpF/QkK4FFHizZ8NCUbQC7fbdX+yD3Xs3rfjwwpR+uSx+0dqh7IAv8Z+/gn+i
p/ULwIWngdukDIEh/PsLgEFFijsesy3vzLtm/Ieh250I46P9A6Vjpo+To7J/o8WD6Pwvvm9YOtDh
Cf5eJ/iHFG9Wy0Aond1z6odvdolmxpwGoAn4lI594Kq9M/ZfjViFlzzWmmWQH2BWrOgV13tRMHpw
h2ubWPe+68p3A5sc4/ZVYgTubgLNhQ3mWowRyfbZcvdKosrIeOy2w3m0YAH1OLPMnq4EPV2E/gPt
DU2+ya6kdDaFRV+IkiEdjHnHujBXuKfHBLLz4KPwC6gT10xYPyscBUjI/WvYoGoCVjBG4QmtA2ow
7va42ko53BXiwsr8QBFzmkQZr2JZPheOc/PK9j2W/mmg2ciLvYBn1xfFAfz6i5Umv9QY/bAn55aS
tUOo74ebVvekde5ZODw6TvVqDdZP23AfauW+qGh5cwpjNQfFEUNHvMI78LLM4VlERHHZhIBMKr2G
Uu7rSED7Ce/1VDIXTV+jx7EcEdq1z3EBjDBH5TVm34B0REHq7lhrPnq9IY+DIsY5I6oJw0OzqSe/
3/iZax2CRPY76Dc27le0yUmfzO9JFiMgSgVxhszrJHKqLVIaPVMA1OGnhkEoS+yfS6CvBqKk30/y
/4ek/js9MTpf3j7/Zz3xMyiGpPiblvjP/+UvLbH/hwbP+ybFiLQ91wFS+qeW2EcWbLJFEoFr4jfn
t/8XJNXy/zClcFHU+raFlFhLgP/SElseYmLoRgF+bcd1bPlfkRJL+5+IVEvYju9ZFnBUzzF9/x8G
9MGTWYiAcj44FTo7m0ELj3iaHQmK/FSpJtclVr/hqvJ3gx6N9cS6RQG+MjJcAScV2MHK5NNYOj3L
859iq3rPO614MEFBD8t7NWFWL5CusFBdkAPYT50ffRKz+erALFxl3oC+f0FVQVBycRvsaldF5IcM
8qmx2EGPYJGtTmJ3rq+53V4jAfk462Ant+hnmcPOWEfY5qz6lLT6Gm3URk5ltfbH+Far2XnI4ayt
Q0eSMjx63t7T6SKZmhSoUA/xfbFYm7CKE/4bR1MIdAtdhn/oynZ+ccnQ3DdUeBTvU3ti8AwBKMmB
fU2W9TI6LklgAaOwCYD0rQSKh1MRpxsKS0Upl8hjtRAjK2KJDhkbY2QHn0VXphxL5YvAns69PWMp
m5xwDw3rq2dyull2dWRO6xzhZFgb2TjZMRSV2hadTPblYD00xEVQLdEsMmk9h5X9Lo2xf+rQPq38
IvyZurMG2ZvLZrTU5+yTwGin4k7lmmqxxHxWBpAXwp/Ki0c9i0mp/5WZ5WeuCGKEZ0XMX5wcHCbU
6zE2ip0TymmDFyO7Tq440+EkqzriuO7c8HlkA4BVDvzFspT3KOnAw4u03QqoMhtpm9WmF3BgjFh2
p5Z547NKCghnKb7jIRbjrlLLp4RRdegYOuMBZoSdVG24Iv4aCYLUK0Gjq66j8IFGuoPzY5wIz6rj
wt4mOmBUzWUP+Jy8lXjKgPY0drJj7/LVwHq7C6raecdGLJ/iWFKAEhCFQ5QwXrKaykdeEJqHqopZ
Yi58j5ZKIe1YTMVYRKiXHBvHIRtFs6LwZB+lwK1VIseg0mAcqXCOCuDaT9FALeXaYcPopJ/PYwTn
b8a3v5+Hju0yhSJA3ew5dghXnuoIEVBMdqGZ9zUZ5Uwcg3FqL0sdXYaRuYlCAPOUIKvZ2cAHKYVN
xGmlEGcjsgGHl0ZD0iWaEjlbzTNtrLFpYJltTK3by/wJpUEOkX4NSfWLh3V0V3rDS+tQ0mA5PqPP
RjpY+E/uYv+qwrbbukCAHobZV2hCxnwHicx/Rc7TbTq0d5s0MHVU0OySJMuopyqSZj378onWqH7E
OVNSTzfkYDa8u+sRixMBgOvOGdUlWoZfWWvF3LcZ7UL8P8k7kx3JkbS7vooeQCyQNBqNXMpnD/eY
x8wNkSPnyWgcn16HWdVAVaL//qGFFoJ2jarKTo9w0uwb7j23YmgfJd4agKjoO0eGIkvv7rDcvGS1
+DpHYY1KYFwuQW1F60BEv2dssTfE8OGO9dzpGDHdPYtQ9ec0qq0zqnJmHVArtn6Cc5+xeeogJkHX
ZZjP7oLU7i8RmootQR9fVSu+UnOVm4ZxzIMfgfhNYhlsDBPloaF9dUpqEz2vwrCAmmTAtb6bgdPs
gpZQMxx5+alb8XAmYbovnHi+hk7KBsBmmZfGhCeVS7KTvsvN3/XNYSrS56zwzHXx/ACoJphVEh2T
vWsP8cEqSKYvhjDcg6RC2WiNGOu93qGsyNQzLqr4wGHUbzPpTccwK+cdcZgULxVpj3Fg7iyPHWrb
xJ/aVmq8/BKXqIjyAxQo0FZqYo7ZBOqYiY4RbpNnlxFmM6LwVGwcxdqq7XOSb/kudyhJWPL2AGIH
0WfXKcTkzeH3NaPPZSVbI6nw2o7qnl9jWGN7dEEoPMkKSNzkKOChSEARlRkUqE73WCC80Cr74lfq
B4sTVCzK9je5sQDzq/FstGUh2McCT/35IsWyAl6X7hySkHWcU3u6/u3+/TdeFCFJ7PlH3/DbrRau
//5viS9davkapatz0unSIqeIMKBng7sLZf05dhnOo66EVM2ztk8ri6hqC2/3xJi0D4Pvk7WulGqu
B2MckCS1iwaswzG21Na3TNBr4au+cvS7R9H596HgAHIdw/aiqdpDD84Fk+j8QDJHeGaaeZZmrg48
dNEOumG8lYS52iyGsZNVh3Umeajs6Ke1jPdj6X5iPOR/IaxBocOAGjkXg/wYm+ZS6Da9LstA68uk
65YN8nd7YqYyBNZ0EoSC7Opwus/zwWdDGXi4fBzxGqvBvomGIdvVy/QNqoHF9zjpUxqLddbkRyx4
q9uh4NWFUbwcassiOn7pvUeD+GQnMr06qYX3WI8WGJKGfIDQaU7TYH4uwtphikEGZw/5Ja6aG7wq
C0/pAnC2Dbs333bsvcameygT+2Pwm29ZEULeGEgpLuqJDr8EFjlDIf3wMhF/XawetWibslk0A4u+
xFmKu1hXBb81nrV8IGfN0ygDoV3x2JNDy8ZPVM2a35Dt/EWO56oDNyeEiHdDbJXUANEniohDXGf7
pV41vfEU8dISBcNiPrtvBYrKcRKfHeI4955jG7bObLjFlH+xKpSvZWXzutgTOXkkg23A7LDUcBVj
Yhd9lTIEOMZhbw4QUE54UgirLnr7EOQrpFx41l01U+4XVuo+R+ijbhkbiAvPHEGHtvxRdGlPYM84
3MnMTCeWCOkBH+FXFdTYumMznTFuD3ez8l6Zcz5DT/to0czuXRX4N1mIKBSDyIfpQs4HdjsRJ4vQ
waWdAjz/k5n3mA3TTdeQy1xnvThAEYCDiaRnH9BuvRLx5J8wCBebsG+HTc+wfcu0bFPS3yFWZF+X
QXK8OhYmJcxTL4Hi9c2JNeU7HV/rSWU7kZdXVqbxdmLVuGUjA4CYe8Hr14Rrh0loNOHK5c6Ix5LL
IyrUtUe6xE6E8bXKbwTe1l1iAL6jbzI7DLrBK6smEMIRNRv6PuY9zpzh7+C2SnuCzZ35UYXDmzf6
yLydC4dguym55YqZkdvo6w+H2c9bxVkcqKW72B7dpOhp0gLmvTtLKwuQjZM/E1hrTvl6oUbr1Toa
GygBP/PBzqL2Mo4rdC6ry0MQLMgRHQ+lVZRcE4SC19bHbZa0S7Pz1rt8XG91oizM0bXKZ6ZxJLSP
TPzm0amO7lReZ58bKk3EeAF9GZW4G/J2OoCOiZ+nuCBaZK0oyrW2KNYqg7AlEnvWuD38LGBQqEV6
HZv7fpZIN/K0Q8obE2YQr6ULtQWxLGs5k62FTQ2wZJvkMDrKtewpw9xfVcMeO8LyE6Dk9ACZnb36
WjDptXRqPTeGKE05hWksuLNGf/xeswXfq2ZMX+xCbtmEU/fXTX7yGxYE+HmZ10UWF2aa6pPnjt/6
tZCzDFAFvRZ3QkvzjEPe3PQU3dvMgfayrOVgKMhh9RIoPu5cVw94a6uNp+WbtIPnAo8d6lREA1ym
l2wtNqEYDbslRB7traWopiYNuiFDQJ+h3qFeTahbLQtNLS9gdSUTmZnCWt5aJYWuoOKd1tJ3oAZe
NI1HJlDMxE65WRYX5mySRxt6pTe8kdOZ4dVngnYvGVqlNJ3u2h4U1Cg5QXDdnRZUQhRDr7VuIfb7
Xr3H6ZufrYX6nJdOEkJEze5TvAsRfCKXKzqWbaOZq2fj9v9KC/7/kFnXkStb7b/urf9X9T3RX/7H
g/7y/UeX/L3H/vNP/tVie38ogoMVflzAbGsn/a8WW/n8GxvxoxOK4K/m+185JOEfDBaVAAEUOP6f
3fdfLbbj/uFDTgtDSUye59rh/0mLTSH1uzHW58M5fkiwSeDLgKb9n9WILQc/tebQ5UhGQJ0HM9IF
H3NC0LMgEFENkVtjaRzyQRBQW8mjpM86WiMqBfK6iolb0hVbgGjlmwkAVjrRnB6JDUON7A/uJXcW
KPFsAa907t8F7LVvk+lnCA6kIjF2672txZaZpW1M/JbpVPqNaNjxA4qEnE9ZgM8TfxM4htAdcs5d
jS5l7CeHrCZ/+sJSCcPZmEwjehCOzK0kxAtkr8yUtwmRauPlD5X93cm1fCmiOAfVnLJiBWx2wIPZ
PcDs4NDv3Dz6ifnV28EdkQSSBd259wd9r/MsvQfkapMqHQBSDj3zEPsi2pH+Bl3cmoBKVVa3QqTi
8gjYpkLCZruvyRhaq7rLe2zswGA/c5R86zw7vI5Wme/HofjcWQtkIWgZO0A78UbKotr6Yzhx6Mrq
oU+9eN+MQJtU37qIKaHOfYqlb17Q9fwJddoZcmouoccskgWG/CBpM3hP3Dk9EOcCzKTU3msSiPQF
Kr71Po7tcFhCT5+o88MN5hlAujV5cQtA+U/jgES6WmzvICLik+MuKH9EvoXhUKF+yaxGb601mZBf
bH4Aq53cxqSv3BEqkOGACfV7EFmaKpbGsmN1elQgJ465TOGtizh9jiGYw3RmJqL6juas1OlpXjCy
lZaVUYvm5iPNuKaqztTbJeaCFSDA9xn7ivMS2kxr2zhBDEToNct5HgDUaIcWvty+EdDCkIAScMBC
Y8fKvLiNtUE2Q0v7vriWCwkTzyOj2bJG4Ni6h0gUziHvp+lhGdvx2hkhgU4b68Y2/EjMa/pHD/TH
MSTs+qGutaA7sGDILmVHHLNST0SImavqwmwv3FTurbmh1MqNvXOr1t9ObC+3Gkr4e0+kDnoz1Vo3
BLWWL4uGXQiUo9j3GcbqPmEj6Zcxkn4amT2bafgqGiVeaeMGovvskGwgZsmQQMPFYbF6E3Sq2TcT
XkEu1xXqScFkMgOLtIuIz8J1uIjPFRqBe4pldLgiCkS8sVjwrZqduUS8V4ibGcXEpun10DBO1+E2
nOmQPKERgU7BcoTTa+/d3IyYDmN9mUAm3i82XAiNgPQ6Y1P+yeoJwUdhqq0TLtF1dtifLYp825iz
7jT3HW1eHxUEeQzNbTV6gHlIjbvYBFqUK7EK/xPL4YtL7iJsWyNPhvXjN+0VLWshJziTAmI94H4v
j47Kom0Y+yVBiCnDi40pmr4n3GytrsjQ6+djkBjyh+bMouiuZ8By/WYoZ+vBc0jlRvBMHOkxsxyG
bKWNGQbnYa6OaOKSdxrWetm6MqwJAmbrzjCCrVPwFgIZZGAfoRkmdddbwYfE+5EciIT+xRuG6q0M
+cI3jpeYikKgAlkyJA0UbNT2CLjUsheaLeyzDsv5IQIEx045Ip3jRtZ+8SUoOvkRqDQ41VqLO88z
1q07MdyLxqL00A5PMbklU6+tfemE/amVi5MfUQqYL8JCuQtbKv3E7oT6iClgje8mAefttB6GU/CN
aN4DfKZldUaBOBY7ltgThLAazSgRhy1tWQmOksoCu1t4bcrIyX/4luz6Jx4cj8KPWAEKN4u1sWms
VQiZTIg23OoN1HN5nrrKeo8ycDLYYIaqOjbwSn7MBBc7O7Qw4W08DAjKQutiVAouzqC7Jb56sELU
P12AgcRfH0IGcPIQGaYHh6ww4QFnnfuWukH2CXtcbR18pxLR4wR1ZgdshI/SdTVZ9U76rBdpf4vj
ZCZx1EkmwhbLsP0Zl52wcfUZVkdpM/1IywzQ/4gxbCkqcdaW793l6eR+Fy6+A75cUZ9ix57vUr7a
z/nCh7Yjs9ZhgfuNSCRgO0uFMbgDYv9Qen775JV59TyXLSrtPkTxSYkWVFsDgB+fwaTtU1RPwXlJ
oK4PXhm8p/xfnfnlgA5QXre8dk6kspvA9dW5zdp0ZyfWZ+14XbXPJ5H6Txyj6adRZqxubRHIb8Zy
yYnow849m25o4/veSyEJFSRjbgiXxmS8gh84GQAz3oNMhivoWPFjMsrxowyc6dXrbGS2xilvQqeT
OO+r8dgwKcJTEbPDkWrG7dwNX/zB0t1B96h3c2OCkxfzmeYZb5ijPGiYYWA9ytkFD8EyClAGv8VD
MFjWzAY+GtiTR7fQ7hyxzVlCkQYxaveOJT3is8YDLbFl3VsiYF28/CdSpfJBZt18XJwhuVTjqD6U
YJdvJdiuqxKxG42G+uaVi/zeGwKxaydo90uBxQL7TpZeHKtGHIvsnP3YNo9qgyrCh0eBpsrV0xfG
fZV91mk2hG9OH/kvLU7JCQ9fNeT8nZn7FGogbnZVLQcTTKvv0MvS9CIWH5RZUs9xudNQPXHBrO1E
LwoNBwBVOOMsjo6UbhpOkRdgMo/zyRzCRAjYT332SDBgM+6aous+rFlhn7IyEzIQc9EIUQ60N5ry
8N1K2W5vy96jY4Id2RGtiMHank0W3XeT7dY3aQSvbcNeYyUCmBJ2UWq6dRI9fY8UlLgTwoH5x+Ai
K9pWeaw+stYlNySc2qdchSSKAkzNmu2sFtJfCI/imsjYc24c4xcv+ZS6cj9VHb0kAZtgSKOykMU5
DRL+YNogpczrxj6ohhDNpdbNwW91dRV+Cy+PnNqNNKkkLJIJOZM4J7G+om7gHS88gkTQ7Yd7Zxm8
6Sog3tHakT6yw8MBlS5nJbmZIJGjOWDA4p55nROJEqBn3DzClDs45Da+dwneTIST6WkJmgkJt+1+
62RG6oyY2FPPfU6BUZOatvR2vbUwAOwVyu1doOdl2US2Zv+iA+9dypImWLP8IBZe9+HBQ7G6Y1qU
oqRNsvlRT4G7oSocOJNCYjykW/vbBM8JdoMyZ2E5BMl1wkZLGKta86KCBSgLOoo3y18WAMPQrSjV
Asc+5g0mWyRB7dMyMm7fTAYjgY5sej67ifcuuLUbmRXRY20V2UMmCK3UXlNu/Zh9UDIGw0nKBSes
FYkzy4SJyTs5OJ9qD5+7CWsb/H/M9GZlq80J+HStEbp7PNUHYhiig8NUACsmJfQVgztWxlwrutBk
rZ4zbe/COHHP7NnmR9bKBQLU6gJg85XQNozqke3cu7GNNrflfgN4ZX2g0YpuUk0ZSRGjb9my1SiY
zQhuJcxP8FKWr6ltpg8sN/NxRLFynmFH8KwJa9nOoxtsPFCgVybuSLh126DEya4WmkQWDvmTH7Ov
TrFPXKqAkbWfsbCPnGBgcoAoBPQw9QSuOas8cayGO7cLAQb4sKVbYJ+yZIsVjOJkHJLcFHk7x4hX
/dLPaiL2HjHDUZS1y+g2+MTawNsG3tjupkRkt8HEyiQnLNn92cT5GSdlvUf3AiNgWVDka2hGO25U
5xNkz+4c9RlWYMZ2L5mFxnpYRi/fy7JAvFZFAD9MYADZGiQ3OWrSgECEVwVM0Gx4gigze0fPJzJm
wg9bNt5RZJl1lg1DqT6eWNr59drWF0ie+855ZyMB/rkqCQ5Vo2s/i9R2zpY2pJ40g74pKydCnN/M
r87Qy6d8afMvGQ4/gmhSPRxXYdctRu1lby/N+A27HSKtdWLZANc9VJwEe4kn5FpZxGwMjGhO7swU
FjJfdyJCSZ11gu0YCyyzqGIOnsBqJkjQUKbExmQ7tBHRdbLDkbSCasZ66bPTydm6vSimjp9skZbU
9ehoHViRexOaDqEWu0YmNh8OcQv9VH4DxR99VG3gH5DE8bI7xcAsEj+tPwXdLjYjGnVyvffZ1COD
ML7m8EO0muMoOimiM65R2Di3aV+Ji6/xPCoZFKepi+O3pDOoA+k1bwJLVDylIxZvkpBfQ2m5d5Cj
q/MUEW3S9L75KtwM3EOvQJmkUOR2+cg6SHa1eiyKxT2TVVTgJVkNTs5EfVxHFYZba6EQzOJpukPp
DfPRSeVrLrPkikldvlMbNjGLhmDlgwQl6YkhY6pNh7Sj33pu6XCpmvodMFqwDQTYE4JT0ELRSF18
Ycqv2QwAqBNIuzQCKPISguLH2MiRrBArAxGRA6JE+EK+Uc4niuseWp+qJu/DH7LmmGEAekRLA8Ua
0/A5kDQ8JDNOPMxW9W2IMrzufOroCqaOPY/ftxxrrB7Ql/bEVLNxeFEDrKDYjZM90/0WU+9fu6A7
+Or9s6QsOGNq74neWUWwebVuYZsa+hzz6O8EDCBzdXQNDLwhaINQlV3djiAprHK8Q8PjljAIun6n
Xe3uktZwnvvmR9hG4S0/Vr2fwFf/gM5QAeac04eJMTwG7SW5OH7TPQioGvdFrJhIA5lhn1MKvRUg
SDexQUKe5k8RdPorJhZ5ZhxJQ2mH05tnRkLovSa9mbRQz2NWU9VPmNxkqbgwUuUdS4p0DIhJcbAX
wqXm2Uw1TUGbPtJndIe20N2LNbPpZTkf3+dR6N7iLR/OPnCmWy9gvdwFTffiNF519DMr2ukGoaBn
NVa170brQ/R58qVI0YBCj1HiMILGWWFL00emkuhLqdyi3YeiLO+HIl9expgsN3sVK7XLEH/WPt7w
Ic/OkMnDb3MIEpgXJjo3bozKV8Ulm72gcW5kPOABYqLHMNwQiHQT1pX+0g/rjeUzIDkJI9q71qTz
q+/SClZtC8YVS9qBHA6SZRO4HaCguNQECaLwIgMaxZYBRTPbMBhIJuBHL/orKcctQ8W0uISCEbjy
i/bsYADd18KedxhF1be+E/MN2838iENTnzB+NC8uDqufWV2Vz2Cq5DWIUGeFkfA/J5lY7iGqyOOY
pp3aTMoOWHZ6iYVpq6LE2+dDhD5I9KOHeHW27O/0Ny1RWoKY5RirAk6O3rmvJpvEM7oZALcKfYcl
R2FgrjceFlsmPwmh04opsnSjd4fxzN2oK39fQ2nbldAeeISTEFeYkyKM7SyDmp2CeIiv6aiLdzj/
sOO7lm67sxznJZQSwrf7i/ZdrFAtmqD4oiJg4IMfhZepWRwMBb9o4QjzuTKSJXPuytG18CAppLbb
dGnsd1Xn4lav6HFFzPaOn8v5WTBc6LdqfYS3BMWDLE9sNF+2SbEAJIKopFBDN+9Xznkxo+3gGMBD
OTmaBW46fl/5sThES0jpDOpVhcnLr8+ppexnNhtQ1VW8vjT1Clt3WEQfsl8EduCBxP7kv8jsfd6b
rw3xOPnJxJX/bvVR/blxdXBG4TO9RvM8PvsNFsCt7czNPl7Q13IS0hePuaWJygIRP+OAYWFBWI+7
AuS5F807LGaWkzjJmu2KP39qp5U6bxsA9INcWfQxK++dY0T82GRjeBb4XK+O1PFt/otkX010jsOK
t3d+ke7lIH0S1jP4986KwsdNlv70Vjz+GOVYKNJ6eAkhCpAkPHl3RKOxbuGpRb4TFXgah4ZcKzON
DVOoaHlwnY4sphXNn8cVuplkdJ+7zGbXDDcUlL/4hfVf2aBPjZs0pJqvxu2RbmgLkmT8DmW8eQyX
NtjGuo/2BRL1F3KSSA5YckcB6+sX++RX2hyyRGGLK3WQQpRBVDVtu6oEt/wrl2BYWwrmSsD0LEYO
RyckwoA1ODUC5uWDvwYcRLGKd0gZ9ZkWEN72GoQw/8pEmJe8oZ8jKMEgmHzQa3hCTyjMZ2F1CLer
KTqrNWRhyEd5XATByp0IRqxODb4UtvOnfs1mmEkH2mLuryBA9KitxiE9LElUIZ0Mqzd8ZiQ8NM60
iovBQtWTPrRJ4+3nX6EQ5A37IJBIiqiqrPnBbbk8ga2trp7RPWwRfuVUBmP7CLA4eqrX7AmMyiN6
4HZguMHqb2ZgQ04FXWLobpgUcEkaZtJceaA1QhSWxr+4ncwfp5k+fPAF1thZmuFrRsfTbrxf8Rh4
KuCnQsX7zgXrjMA4uoAiaRhmjJfELLXwWTIEZIlUrb0Z+q756pVj8mWp7PqKmiJ/SJSBh+D28ptd
du2wK/GQZFTSXvK+cMW+45GfKEBBWNxVRjRnP4n0sy1kDfd3rqa3YmztfuN0pT1vJkAY3xd/nJub
2BSdIK+sGaDz1G5xDw9NskFvhP8jyxNQtMuECwcPW4bvOfkVWtKPkXlHybWgYUfh1+x4rMSlDj1s
ZL8ST1yxyHvlR26w54pVZmNlvK6smIPL4KI+4W9a81O0PzUvmI6rRyFs+cEgCIcQXyWb4MobiF/B
K0jb366pLHWkOoRjGQsrjfOWqT7xLfSJ7h2FlP9kNXOfUqdKAvwml2hGqTD/V1lrn3rbpcFUaz6M
lUE/3vSxH557Gu0tGvHqq1lJsSNjHOhzvS+38PoiAmMWq/kW2tNI9+oDBhjZqOGqXgm0gr0HHcEv
MC1JKQigsbd8H2wXPoHfBt0lGWd+ybLXTKzbKo4YLKNILLYsxqY1wRMPGUTiJYU2w1+28caB/tt1
2xa0Q8dzLcvcIX+FzxqfRbMsx7m3SazpVfqGMDY9EJ/aPkJ2cxlnO59Ku2VfrnX5Bkbdw2Qc2BvS
3VOeaOQIOx22CFnojKEbDa5fXEqqefBkJk8+0C5P9dEtU3byJVD+iwxxVG1KRsg3pm5W+NHAnL5v
ivooC0++rt9xwg4Q3XUZmkUxPMpQEPpxUHzqsMJfoBJm1yIS1bZka3o7p6V/kfDftwP/HWPQeLjN
tVPhKu6SL50x6pQ3jb5wQ6VMvTv7iXNuOC6zSxdblgPmdtGyUjTVGD0nAPzu6tiV6JZM6Dzwk3p8
QiiRt06EnZaxlIWFTSckBQ/27Pz0CbAvjjEn+AoIx6oVKWcCtOIO5SuKS+ocnFQ8ZMY/e4XKQnie
sgZV4ZlL2jXWQ2vLZdm1MXAlN/bTNx+1yePoM2tStei/F6VvHeAa4Q2huUu3+Cp5JvNBus4+TYYe
nRjDP4zE+PY2Kg/EV0UW5l2OXZTpJHGedJiYXJlZuRENnudRmKMHTKe9Nbp4rrQz4G0jRRJQtVQf
Ms/gKVeywzJqwync2NzlC8O2JH0ybcCxEQbM2UnMsAFQLLi7XmQuFxJa57k7MUFieJ9Eo4EaHSTZ
T7eOC+IA2C/1REFi+OVueiyLEZDnGMwrhSSShlzvREzFNtR5vmDcEEgrklUTP02L+6XHKUMmnvWp
Zar36oSeOAz8zx21TPq98YbuJiIYlsxVmS5HyL7JY9NQ4WSx7J4nlAhHAUz1VNvI6sD2uD+y3tev
nLXiWkJM+QjIaFglanb4bGawaQyJejQNDFyKtcqUAw4dClACa/yfQzoPL/heipelyocFm2aA2aKL
aw933XxPh08t7RU3JpbZV3qRZK/TGm4uvH9e6KrLH6FVBIIzfZiPbV8VL0TW5LD/THrLeUiFp0K4
r7HviSN5TBjkLMsbjoxkBKloPNJ3mTvS0ti6ZKwqiY+NUB2uKeAhgyEWWD7PcLLcpr52brTvuC/a
KpFWmbCsqTny8iZzYH4lTjVzDselolEC+c4fRVKz8d0+2MWqKR9cuai7eU7Hz+0QiO1QCBQoXTAG
j66dl+TitkiA7dQpn8jzC59dy5seNAfeV9iY+tNA0hVVUxLDwjPN96kPwDnKoSAVNGFcMMzMZjSm
6Vs9IFSbZD2CKqs6sl4ijwkNx/VbV04QntoAmX5LjPrDCDhv2iw9PPYCE+VnpmiYFgJObHQ7y24e
Tb/PXSuV7DB874GWlX1QL8oASloJcGHQYQ9DVoD8zDSUqpgR5Q06iZX+oVnPoEl6R8XknOrcFDcE
DMKw0R31htM1t20QRrs8jtqXOWvUFR2j6jbIveybSqUF1a9TnmC3jjMnlC9um7IZeAdNdamQc3J0
jH6xD8iG+JygUDh0RYkfCl/5q4M8BEUFM+czWQvjHXOc+Zo6bssQxA93QRUuhEqR4kEK9uAxcaww
DlQWG16oFcUhBtN+4meubsYa/B0HNMFIuYFjPPWza28089I9z2/4xvmyen2beHnJ2sJ6woUNL6KL
5SkcXVJgPGPbDOVQRTVrG8NAJ+Y/R4x1x6hnPIV9sDyxwy/2KogcVJBmBHif6yenIQWD0A9H4U2J
gme3SMP3BCjVT38S0Vu4fgpmKXhDS/CE71xYE2OmRpiTdL1o5aqG76yCZ9D0Sw/yurZ2eUWrLytJ
Fuso63Ob5/WOswdKn4nhh/RRf65t6ohthQ/tPGDJIPx29Kk5UgqzQxCjQLLC0bn2jDqYEczzMxNM
5W76BXP3luvevaXFyyWlaBJDvGiAyaLwXz6nvYdhVxMocFP52fSe4z6L6Ymn9INylymlbKZzGoZK
7gLiCjAZe6P7FDUtmIYoA2eYNbJkiWexi5ZI645AOpn4m6B/kMwtIaOJ2b6YJMt/1o4YnqtKD+fJ
naP7Foo1/OamINjJZB6dpu//cAK9TgwiWb26U0BJieL2xmM6wmKawm3liTCiZSDjPSMntE5ey854
BytL38dkIH8Bzyr2Ts5TjP/U2BtPpWSLgzMFPph2W14YHEU9u2Hk4rnq+Z2LjNFjkdkw/SGgsTcD
r9lYPVuemUnBgydT6+zJ3LrzEvdzY0ifYBnIWIIfDMxzHObdsUB9+1RF6bOLXnw7yLja6jEdzy6F
6l6OSX4h43J6TYlbhzRYotvHhoc9cpy+4h/TO8CX+XuYNTPWIisCAeYpmBdhkY0HZiAdqRuK0ZiV
IoJUtvAug1N5X1NE4afai6zL6siAHNVyMCfl/Ixg3px4FYpdxjwb3J/ddz/zHJd6UMfyeWmd5TzM
a5CN14KLtmWAvKwq75fVAt2W7B4glCqbpqBnQc34A0yQlgSu+EzgNDtDDNYuIaBhoI9BnFrHivnW
czdMzY0yqNvSRNDVMnCEtZSjCf9JWHZ2X9ZLiNEySbe8cOlxsHq0zzrr9b1dNuK+CnFXbRc/sF6H
aO4Mma+p+TCzjG4kuaRm8z/xVGZZ5hbzIRlwKW3JZKgueBSKT3mPPpm5MCV0lRnggRFXoN+OcEoD
nqw3x53bR08m7tW3Burlvwl//o2o1/ldRYOERkG9V0Ky9hOM/f+povG7gsV1nxkmfvHYPZPTErwo
4vh4d9IV3EaTZCNOTuxdSQ/16KUz23lXAJ20TbYnRUnu/r+XY6nQx8H4X+uxrl9yStrv448fzT/E
WH/+uT/VWEr8oRyKTCpEl9pfeHge/wpPcP5Qwhe+7yKbAfS7WqH+pcZy//Bsb/1+XdwyGFL59v9S
YwV/uD4OR9RYzl85nf8Kj/jrqSF34s8wiX/zFP3KRvi7o9T3EHXxV/AhfOmQ1/DPpwgbOu5VDND7
3ltgGHNYXWQPgtRbFObxHkZcZFk3aYvoUEYBcbMx4bpNWea8sh4ybpIZt0tDUZDEMP66xS+4XcOL
wyiH8T7/PBzD8NbpoW/+7Rf9bz659/vz73tYtJi8O4HneTjDfrOSljgDbKb71i4Y2Q/ExWM9fumi
3r4bA/VutU0MN49etbKTYJ/hWdwS+OBvizkaCX9C1roYtIroKS5qXeWU4PNRNrf3rLrqs16T5tqA
TPQmCZkBzvEzQm5uvZA6gNmtxWQc7lkCAGCr5kG+KmLL9sh6bgGcECLXGLY1NbEOPhIkTPH32Yox
Tysb3LDxHw3KDboPK/5vhP6/4lH/+W36jPEc17GFUnyjv50JkwVUomZruiu4HXEQOQlWmvh+ccxI
0V+QVwZZcs7TV6L2xP3KLyJYZ2vocFqf+CvEq+Fz7EWfmFTad3Cq7QOMK36jYfbRe119QyxQdYBj
nBD5iUyZ9QT9/YcGXoUvrniDfDZfvKE4/eev2lkDPH77sYLQU6R7+KtYYfUf/t2+MCg02YoLbW+L
l2YkYyiZ/R5Nl0T8IE1x6dixDqRxXNDIN1fdE6Vez31w8998DPyHv30M5TgckYylPDcI7N90i5K8
K6TRMtlLGX8Tdc1Lg9oGIZb7skDcj2X6lk+jRATTElAXvQxJvlekv9zWpFT8N8e/+P3DKFSUQkCY
kQj6lQp+Cz2Blkms3OiFvHj9rasr8TrWd14dBLsRiujtFI7UTONyNu0473RvdZfh+zJ10f20CnFl
N6vDDKtrOxGHeRfXY0uzqEHGLzA8gsZ+SxI9AvZUnxYLbYxu2h+RFyQn9OjJbct9e19gIONiQuec
iVc5j/uwitvdnE353X/+vf+7HxU6kxMGIaExrqtWz+bf3CuzBXwuB6S4SzQhDH6SoP8eoNuCE7vT
DU4qo742TufgfXO/esl9NIq7pkqqK+OJm7lhw1DFJKOtgaU7kjXjm0yzhWjD1dIB/vIp9xjyNL3F
WHWosktNat/On4lBaVbDZ1yrr3UOZqJNOPlUWd7hMNsikaAQVXb9/J9/WHd9Rf/+rCsfLxBvL0NZ
tC6Mnf75ww5s2QcyL8MdRVTOdNFoaHGEh3f/m70z2ZIUSbP0u/SePszDojcKKDraPLjZhuPmAwgz
CCDA09enXtXVkVF1Mk/te2OZkZERbqYGIv9w73cH78letZUDGQIOMpM5ZY3of5ppIRIdmXfI3kQc
Eagzwa3qn0Sjgg3zLTN0mFjQAfaf5gCn6Z9/uwbX4d+/XYSk9k0dbPDV/ttjWOMn8oesymI58X6u
WOsu44PRAWjbAGmcsmb2E7cd67sFuygUtZXiLJ8vqFGaa8N182CpAmQU3MatHsfDnB5YKE37f/Fd
/v0A4UPlmmD15XD/4jz+2y03ET6TY/nVItfoR1aGNh0jZjHiYtx7VRQJrIyTPkAFxDxwmgaebCdF
HP/Pv4v/5jn2fLS/po6Clc7nJvX+63Os2TqNCSkaEXsQ/7wyL48k6dTRYvlrLBAlRiahuxezHqaI
lW+imjU9gd0foJuuOiw3KDgF7tJynb6ZXkGgJVofgFemJr9DCgQurIIuHG4ri8IJ2EEXKjEK34KO
WKHAq+S73bI0atPXqir7jwpkKHHEaosDDy7aP/9hjdv1+7fnGCW5b/wpU3R04//4w44LwqVqoLHm
u/htWNuYVBPUVtTd7GjrzdiNhWec5vHZ6Fv9idRCeRjXzIg7tk6QNpqQ6rn9F78B8798Ux7JuJ5N
grlp4fHWb0/zX04SZYg28PKboMBhr1zHf85NhjbXDR5EWCgpomzpU4wZtv2Ud9pzpxfk0l2GdgZx
gAQDyhVp3rdxBpIXhhiZPG7Mt6nwlgsnbUc6AMIzc5ynpw3557/4TG/v/j98pr7puNyEt/MBDf3f
H+O0aTDY2XaOldbExwyoh1kiFtuAdLyid5loEsIUj+yjaCj95QBBhcm5IPS50bZ/xSL5L+8UZ4er
u5jvDcoNouL+8bMcCChnw0cgRRPo42HTf65Zoy4V9GsnSNU5KKfuvi5MF0oag2+UaNnBbRuAqTaz
pwzw3RthlMZB6DmCKJ0BChy/K5ubnV1iKM3wrcQclP/+Ef5/asO/ojYgHf/Lw3aLmfuP+Lhbjt3/
+V9Yrr4Pf21hrD//wH8iGyyWSoFrB/g1TN3iUfgPZIP1v9ni3DJKTNpQBxPKf3YwcBkcUyctjgI9
cDn1KNr+L7LBpoWhfAksnTkWzdH/yFBi8gL/7b3gzwHtYhi24/DQ687tvfnLa93PLnZ97B2wih79
TSliB4H8F5m9RZse7Jy+nS5Vpx1x+904qAxkZvDH7Urec6O8Byb15UkXzC3dlaQbgMHR1tx0iQhB
mVbV7R2FXwoIQRlkiDKyawd3OPbwpAtmbGfsTcvZrAmwrDLjWr2Kw2yxA8EJCGShyw+tBbGJ5rA6
V5W915iLHFu13rO1UBETqe1uHY2Dcotfnd46r5x/PzHKYc68jQHd7VeFXefc4b89r52Ia10sx2oK
Dg1LhEOzrF+lk4kDtpCdRNS4E0zndi1GQ8sISkYS3cEloN0dS/1u0kaxE1vtPFgZBXzavwdsHhmg
ErehF/vWx50ZEFjfkJugb+YQM5dqGP4d6pQYIX8gpdlem3eaRbK/74x80h/Y1bSEXA5GjKcRtXBZ
hemAa7x0Yd5lk8VAWC+uAbPthDR586AzdBiQOOPjM+JNpjOSB9WfA6+6VAtSt1XMUQ97lEU0g0kQ
lhj48rFImBHNf6wJMWZlh/XQlh3KXitpcfzshEyviJa18QHJWvml87oxdLDV7QyCStjR67/U6HaJ
7y8Ec7DavCwN0zjL94Z49vA9a0jcw67LnKSWoke+WDyg+J9R2TQGgS3okFiYXJw02LfkwQMi040H
xzZ/1CLwYne0Dz2A9INaNiNpTSNZV7ZEfbqilrZI2+p04MwDmxFyU3pgf+w0w2pY17gru2+loNix
Vu15IRs7weCSRkHFQIm8XOJcLLs4LDiHdt6GD0ESxn2ntdVPs+1X1DgbXxz5myzU9dIXhFBRGOb4
aS9OgWFy9tr5ohaCmQsG24JFZlLVKUNEpGPjiu4t1dHF5+yJ66qEIa4Rm4VSOD+OLTEXtJlfLjX3
3sroB5atJb8Ek0nZ6tD/0mmhFLfRXm62E7kpas+A9IadSZJdNFEU7NwhvXcHbkLDd2763m25qBxk
97Bg8NdJzclrgIKI/Oy4t9g8rZk1nXJTX7HzZpcAldK+VhqLA9zFQPog1JNLD5nVWad9XwCVLzpp
HN0tvxbbst1VKHAPjORIWK92uZGmV+IDbN5txqtNXW3ETfj3fWO5J0areDJaG+A6UcYrMMk596DG
ukV9NVijcmPuyJzHX50SiouwW7tMrRHJEcW90bjDzzWFEcJzNC75+rubUDNslfxurzKDVAxogb1g
fycW92dTLFkC8Ld+Yiv23vhfbPF3nuYGV7P2QSQZg7Nz/Gk8CMb4CITwjSE215J5dd+2ysCOIOoO
TH39PZODc0cJDQ1NFUS8iWsrSAYSowdh12qfXBflmY1Ssl2RF3bkTc/yQjdqXghq8iJmpagYCs49
nt0FYjELk4O9zhGq3ToBqpl4Wq9i/Za4NjfyUjiM2Ls1P7ji1DOpgCY5kBiBMSMsUmfeS2+4kiJH
2k/hTadGvnS9kz3pItN5YQjEgf4e1yxeIUHoXUwCPKLc2jKTogcwK2uRTJIlihlAT2TSzwYYReTO
FuCJG4g2h/69q5YVEFb7orOnTmanJ+u8TR8mGynFNMPisfz6KsDznLCtqPOcbvcOsuuQeBvnkLfL
94Kd4stshVXDdthsQXo23Rwpw36ZDOHH87a5aDI6rLckYuw8o+XUksEPZ3VWRJkQsuaVjyAvu/mM
Qdbx20dT82mP6zcJHftldH42bLEjsXjDCfNfuQdQ/62cnGxf19XXHLhe7AA/j3JO/pvHkd9lwbY2
t5FG6flAwW8Xldxh+8AzfpGAj18IUZ7wwuNUs/S2/9ws/a1d0PUAglNnGwvDvhiw3jWe8aPA6MBD
09fkE+noY2bn2KwkzMmJGJks6x4CLOioojJoM+Mra8L1EEi0ZFlTOskAOztGaE6rQPrUYAw/YOC+
FGwxNgbsNs0cfHFK9cA5oCb8JFhKHZAshOvceBcx3E35SlDCv8+42LwItyMuqZFXp9ZRcomC7V3f
hdjBt4P0zkIrwtFHVD7Nun2wcfUQQE4ujV947D1sXYa2opf2uK1jl+Y9zHpiCP98mUxkzrOPxJ7q
0gd0CKVf3kLg8KGMSMpX1DUeHrB1ytEbpasWkdFyg7UROwGpcsc1B4W2BQ/amVvL72oGA9QYawQL
YAjbCQz8jVBmpv57L63ynOblRw1sJ278xFaqTPAX1Ds0lPBsKSyy93LS3GtQLCcgzCUWf5Jshs41
mOdNtxFQgc9TlgQ/OGs4gIyLXUd+IA3RQo7/LXZ0Nts5H8se6fIbm1+1a2YPQpNP8pWn+Ej1h9Uq
cfhbdhuqYWXvsmBsaTTjTPwxjFWd0O2GzZPRNuJlma+5iKXhNARP2JgaK2Q7rG8DksZ+1va4Hhti
fCNZ+da3zZ3fmBHssnpKz9otMrEo9esNzXBNK4Bst5DFssnuxTQ+NlAmrn++sKt/RI3PMp1p32mV
67FdHCS3JeZ/oQeHLeBIJVBQjOkBLIZgvwKwcjeabRl6ePAeAAVDV2+HY6nJD3RK2MdQQvDGqeuf
L7UF10W64mBW5HsURqzf/BrWNhPdWkN+xniT+/o3s0bb4PndkzLrp8Eu8dVLPXJMCG96WT7rYu+v
2lmvgM6knZvYIwHUiHTwahrweTvI0UPQnnJjBe3oiG/rexCcOuON+QshqLaiwaMbwa9LW7yOib0C
Xbfq7tNPCS7Lnjduuho3CSlXWU4jgwOkSK23ZV0UDbs4K334nFj2LtwGu5HKEr6LqaEMUkdUd1HQ
azFakkOVL0nuopH0UuvVWofXwGpwcNkjJWfpPc9wX/FtvMgOTNXUZu+9jjlzcG8yWwTdjfPcTRaR
ROyby8f16q3Ouwn+5G5F1bsYzvLFNe7ulLTrZzg08DcKyznnvcQTt8ImVZP14CyGv+MUZHSkLBVr
uq2dWIXhWEZe+zpM3ZwAcZjCsa4AqlhAH7pA3LUlJ6Wlbj9R6X6lPScGY69oWK0noOOfgkiziNw5
+PcBuVEbG+0KFFGnN3eoavfmCFqsLE7Q6qHm+hnC+7TEedpUj54ZnPvUvKxe8bU04jfJWnncto62
Y/bFZTOZx5tNQ9MxVZY3vieGmauyiu9FB+uk8c6BU79tnn01pYt0A4iR4MXBjdTu0BuDjiJF/tCk
AKq5V7c9e08CFSbgsnY5H/H5YPKq1ynkOL1D7orllowMpKBnTecnL6ilF9GhFcCQeNIx5oWIXNcT
jrOrS97Ixb59sQCoSMMMXs3hV7aY1ZGj5OzLar0QuDTyvD3mZrc+IrnbIogdpEy4QjH0yIYn9ugh
LlPn1zAMr9nTBAP1Uiu9e/jzpQ+qz6qYHzRUKHcDyRMULcOa2M5sPIq8b2ELS1xg+CePq/kx5Jv5
I4cYHQ5Gn96bKtI4xRGFteLKrdueCxcPu2lSEWaApS8loxj6A79KkEJDwAIOd7DwpzwOVi3OXTG/
8q4u93pnpolmjgVTRSRNmacg1huahgWXX4fE+P1QKMs7EGdIjP3tLxuEVA+NjkZ2Zk994kCp4Ysw
VbOiPuUzyDgfwqXMXoEP1BfUERirSWyWIvgUdSPDGhFTiFuXU22ww74nTRRH607XNoCYObi1evzQ
Z0xfQkeHNhYvqqn0yBhuRFMewaLosv2KWnKPf2K4AqHaK+REoWtu4JNN54nx2uegHOKD6yBs5upb
u8mMk/ba981dla3HOr9FhtS4XwFgkI0I4OVUDvZTWwcFqnNuWFeRlAo6t+dwX0gJ0sJuAQ2WD/z5
qXToZeRbyfqEwI/VOK1igApXFqG4xTNVa92ekTJfdcYi6Dn92MRMc1YIzjNeckxpDw4nQwh690oh
lxK42pSRVat7apYvbMi3YM4JvBSZ1hiE+r0M0N6qto78eWX6WrKaDvr14Bfph0LvxFBxpdKqKZly
KpoVthuALMzhqbaWcU7JKTBc7xzN+WkFcrpWqFAiVs5JkBsIklJSArXlt201742svqFLjGup1rfV
wB3uKOJUms+5hxKFUhfhmHDDIbM4tNb7Zd4zRwORAFMh1CtpnX2uRNeFqySIOR7qn6Zz5Jd9wxc6
ESaE93lIf9oVCwUa7L23VU+dsi45ZStRouvrogb4P7rNeWk0gN2C7X6m9dltg/0DczXPSz9/Az8d
9ho9wCr8hJ8LKHHuAGTa/B/CyfGmsfDDUtIocM3cr6U1X3i4QfKIN5gFONrISS2z+jRny2+Q+qRa
Wdk9fimCvMvxIjC7IN6oEEkSKpEQPIlU2ZOPDG859rTxi0y1IgSM/GTTcxsDml4U92ApbHmhvzIG
ahUkUk44zm0CkUfxSJhdlGm/2MxSLmyYvhe7hT5VZOJKSkQZZnoHbm4L1shDsUU+ZmjwfO5MraRk
n62LMp3bvDL9xpCFG93lbwXeu2OQelzBQSwc2M1r/mWl2bFYjeYgnOys+twJm5GbxxnKk0qdS+95
7RutpgoDsnB3+pSTLWjO7t6ey6uW5dXBtcYX0yr8M1pJhnh8gvx75UdTQM8jgWW5vbYvIiMKAnLw
dBkDfOitQh3vTm3swKoYxDKeVtPDV9NfwGY9Kp0J6qSgMo3EvjM8ZMZXe9wfAOf1I5LiiPh3m/DX
S59tFpRMWEqrezDsgHOrnNt9jx4kyWzrWzDuc6TrJ9LBP0jqUSfLJiCslUQgtlhswhvLKJ4lQ1uR
o/2cxwfhl1ExOVhkLaoPdPrIvmYwsx4xBnvM33kEd4Msaqy+u7VeJWi82Y7VVLxk+p1gOxrjPlBo
tQSt7OgwbDFOnbiBFCfzls4lP0RXbUlGuEOo0OPxbQ7Z3Qyv1rcRcOlOX+y3ZrvvF+7ruZ9Gugv7
ALmCCqbOAdBV9Z0P2uT2n3mhxIfNlYuAPssyO8YQha4VpkScvSJhPAWydrm0nzvHnHYcYutp9ZCH
lmlD12gw58o1+D3NhkS5ZypMOmM6+dmT8dU6kaPs7jDMZpagWyphYXGoz/Xyu+qNXxb61jBnpBGS
L+ufVPajZ+p9LHz9e67rd9JlUOGMjY51pNUPI9nG5kY3WAHm35M1BrRMwg4UwnpoDJ+NZLWr7ZnI
qn6smNkgfISa1+/TiTgtIJjEanaOf3BNGEq+y0p5bpJxWn5Lx8HnvaDgs0R5dDKnjLoOlsXUFg/5
xK8LLqAIM5uDOJeiPZP/R1pYFWTJLNzvoz1YMKqKsOV5T4I5vXAckAiLd25Wy8eATSTOOucOJAda
LXeOYDrzjiCK5bdMUuokYowRjGHAOSiJXGlu/fchX58WT/eIOCD+qLrUg0kehsUwgOYhxWlZU/Dz
u7Dxi0ZkhJB37eqx0c7cRCVgdmd8bdjA8RZlHxiOVFTYx6zwUHqSjkxB8ywreWt3iiSguZMWAi9d
MT7K53j0BUkUfs7DsqFpQpi161rNCD2Z0SUhPoKn51ECgNkDEw9ilSvSvV30q31LbdJhk6SfiqME
YW1zT9CbT7YU2FEajZL6CRfZLNM9ZeMbonYvyQv3ucVHHw16ZtKePMyz1R/agHEYa/pdEzgP7N3z
6zh53KsZwLF3AulTJOKXiZ647DNeQSa1x0Bue6Pk4Jqz4SVbMLqk3Mf4b/JPTNR7fClWtJAgy+dr
/7Rl+pm3znuxaJARM1TBQRf4x8qPHETTBdya3aAXM1hy4BdO8TzWZcFbCTxma99o5n4ZGZ9SiW8/
HNIZHwz3Ylmrn0NP7wnbzE1nuI/ttCSdUcOL5YLIphmxemBj69rkKdCqIxpSwRBgus/oQHZWM5Y7
GWj2uVmqs5Ko84xM9bQxhUMMeY13xg0aHGW4NmqXuCc1ohvU9fnCMVof60WLmWRiJ/YqaIcWA6jG
1M5W2fuxQXfDvVQdAqGKp3HEu2d4I2g9ZnTU1RAZAl7yqTz2KMUxEsoaRahJKkLWfSlz40LxBTyB
CqIH5lMimFrhHhdtkqcRV7BVz7fvI+twcROh2yNqTxc8eXk1XrCBgKCQGuPRlcSt7QPNw0fqw5ox
J3Zv9ZLdIS+Nl6x71FozPXjO9NObRsqrfD7mDkxXT/vU2X8dNGrScMXBtNPnq9MCK67sqyKs9WS7
MdJSmdRqeV00+zWt6qem5pbOvAX42TSW4UrfVWdJjUE/ZNBpkzDhXzOf+HNoDnqoqo30jm65m7AB
x81wZoHZE0dRPWxzcT8QwgDsv3kVI2eaKvDdbBrmj9oag9jvaugkktyMfqHEHIN8jjzrNrOd+N6D
d8+GgFiCXYrmrb5YhveBtS8ah+BjFjktwgTudbzh4TfjMtA4OlJ5iTmSa5ei6O/G/qnvSZSUfTpE
eESfCfDVngTHLeQa9S0L6OZsTtyZ8enoBK8ZptFdbxBN4zM5yAz1mVocTx1BJ4P/zdVn7F+m+ewM
RDRo5qPmtPcNdjhKgun22V+G2nrQekcegrQ46LwFAfpjz9Vf0SBwla6s1VeG3fDyIgw1MB4QmZbu
s8vOEhS6eoKvihoJhIWbjU8OFTuVELM4oTzuEezRq9cxycSauAZaTKc5xA0XGyEdtXpf+Zshukd5
5irMryR7BEh/njqJ37Y2yY6o8/lkINmIbY/zpLSFdnXn6tJUBihVKL67qbUdooBKkmNNDwmtm0bM
FsyDk08PJEI94AmSUSHlXbddfSfMmqkJNVRaGIL9a6EX0wlVNEMYdKSLqNMws354MIkuzJWS2u6L
I8CMk9EMfeIHOAu6jhUBdpU8AJoiW6S3GjWi8t8qUUAHStN7X7rj5YZwtTPCIDkPxl1nA+jCP7iv
8Q0iEzcZPDMBnAZCSBl5K3LJ9bvMQKcwNQ/GNrShQSECDvx1Kkoy53RGsyuo4aZmZhp4/Qt7oXnn
lviSSCYG3Ic8PrXEkdWzTooGb11FJFIkKrApFijo8jg2AVPBlVwq5NVHySS7rAkKMBknnXRj57oG
ugkPSsdsjvcNBD8mXT3rf78i2ozRDzNI3Zuu3WTz51bMpvhxqTU9OSZMLXas7g7+pD7aYFvPilo6
0KEkEjjNxkPFfU+qvGIBLh272wutobpOgYRp9qO2ldE0spBAOeTu2GywwRcsi1RF/ekXJCqAELGx
grW8D6V7GKRNiQUvtjaImQaRvWuMgQUHYeQbRz8JCVncbMAJdQ/MjuGY8SDLIGLdQPSqMb8Upvwp
aNwupO/tWWYffQIjYkkVE1vEwVOao1Krh4pBww+Ps3G96ZAm7UgsESs2LIV/PNAdWNhFEACjtwW9
z8wAGjW14C7silxe6uk91cuvyrBAiZUbQd5dmyX4G34bdiN4MW0UhT3iXrQT4NSzob2uS/3UQZh7
g0iCo2siSxwq9J0pydjpWxjfwtGDhOUbZQzTsGd0eJHENdAx4DxCwwKx6rndjq3F/dBwPo9zKqOh
dElWG4MH6tYriNKPygLMYhjvczm4sdHUp3wl+88nbDsax4DKBpqmmf3QWn7LmmthJS3eqSV3M48O
0oQ2P6giiEVNcc1lx0StD8lXNeBDOR3jJlYXeCAL2b+Qx3Wb5nvlQWjaNx6rwL/XGxdlpM4OUB2G
q/FW1inzciqTAHCk7FIF1qG9Y3jO0wiARZrNBfOHF+Xu8zQRCWQu4l6hpMRyg5yQBSqFh/M4SfcT
VexNBbJf6HtpmZtjxypiZ/Q8proGX2dCOOR3Oy2H5bdK75fSzRPrKwU7gK6EkXQg/C+/L+Di8MDM
mv0Fa+V7v2iPpj9+KosJwcTgCTjUQBqmumzrnN8ZwVOl99alsrmIsbV+2r55Eka3fDC+iYZbK9zZ
nv1SQnmrycraZdYAKqnpD6U15FHHVvPJ7dJHQUrSjt2JczeU0DlyFnd+ub0SSUNecXb7GJcGtX3Q
b2ebNgIBiNYTHDNqT1reECfMkUopBx/I84+ebBPQUOpK8vRy/fPfmJAu12kYP7WxzA7/729mpG6g
nQWiy9jKuwMj70cVtcNsb79cyt5TIdo6SSeL+nUZs8chnwESmarHAr5ZSYO1DBfAeaSL2y8bg0aS
b4pj29IcSV+fnrJFzk9pmh1MsrCqIXshdGS8Nls8F465J/KU5LcccNABdZe7M8f5vWiNUzb4tIJW
VdwHFcg2jbDFcFOmyfCJt3NZCa5r/cJMAkV6XTYz8bTyBW/GrfKQc36wawlMzFb5vU9cZqOZ98SF
ZBdRjtex7c372tMvHaamC+nBX+OmyIUiEdtTKkbvaCZQUfZpYOUwU9kWbe4QwrE7TPBTQmXMcVDx
LjAtjxnUXAEc48cmOBaBKA0vAHx97oAnQSuZA1BEpqrdhzzbXglKsO5aIHyPEiVlx7bHnhfz2a3Z
Y/FLYIjBvohfxfjFTvCoNW7OCfsJ07xOHLh4u+mmLTYYxco6N3cbu/W4XCniyhvgX5bfNLY0iIcr
Phmm0UWx/ugllbvT1a9rHzsYL+CqrAYbGcA2gmhZMx3TY9Hpp4JkzbaDMdYP8H+DIU8cCDdcT97R
mEDINAj/kxswTm/JFoUr3hRv2NARPFjttJ/1+VGbaaHzbvaoGptQjmfHkkytoG8RrfIC29xKjMzO
wgl0gB9Mr4UxqcRS9nxgpYo4ostxrqtmexjgZzIgubNd5eyMdS2SQp++5ap86stZJmzZrukQFAeA
Yfg4OkVRXc2n9Puq0nRfAzbZrePWYLsUEDsC68Wztu7czdCHiudMGUvMcXvjmhhg7UYitzI17e3V
f8H38lw6IyY9j0j1ZmafCdnxUfh85prq2BqYZRnZlVVdtsZmozBpLcR9xwl9D24V4mvqVDSvnjeH
FvOjfZ2xBNa6SJPt9znvq6eGznP2tPe5XpvDvOn3S62zt3ZXGkic+gy4HDqj6g7wIjVmteB2gXhV
etob23+at47YSwiFUU+6MoRsPMo9pxrDNF2AASmcpKPth/I3i8he2zBbGJHUUO12vpgejKzAR5w1
P4idYPvK9Gwld1PmjEKFyb1vkoVLXnwl94ZAVkEuqYNJkqgLSyWIe2WIR6CIu9ymsWJstDOJIbq1
+UbkYRzZjXmOpwv9hL64sVca8vLni0TjnpQ1gZ/ZQHhbK9h0tT3U1bmYT5uQR8p/yRyW9rayWCcH
2efUkXFuCkJ5zWq4uvKzhNr5haTzxDr4rl8GJ1TN9A0BQXkrNfdTAJ9h4fswrPJrNMj0rGj24yoo
7b0U5XRVhKFnTEHGYL1nCbbXs6GLbVlP1DImUKdBMfWQJ+nWDrxGFvt+OSZrOe8QCfPdplciJYJn
Nae/vdUlRJb/S2CVbqKTPBUJ70v2iA3dSpf75tzSfLlyCfDh9vDtyHLeAW5gS7DBP9W0DoPnzMsP
pVWOlGFWfiVmguwNyPhhqdlUEQHPSLE9bU29xTAi9zpgkbgt0PX04JFgw7kLUw7awZ7I9N06TJyU
TI3LhULB9Cmt66Y3Y45hJkIOM4GFDVdpt5+6rX9MuJ6Q2PQ/gjZ43OwFJr07PitiLKNlyt61zkG+
AbKWjzXW5vQnH20Rt6XmQ09ToQ/1bmcDfngWurKZDdp6yP/E7BQ9HXd+Nh11402qUaMS2356Azl0
matKCjTnTg7Vc+l6TOqnloxl4qkY0AMvbZjEL9ZD0VQHNXjfNvObYYsvXJD8lB0ZbnCZmPoMwZ1X
sD5gLYBhU8pkGeQVwCbmkbklYKLBJHLjtLIOCQSTsfs8V99AmfVhK8AZ5dYxDTZYC2vwa6Kd2+li
uO9F/lZ6nz44XOaD7udM0vleCGhstrbnlNxwZJJU4boxtv5kReKy2OalgYZDbElSruoqYCekGpPb
AfDSrnIG6C0bf+mozGaEkp4J7XMirVKfLXOaXSvvfYsxVj0gMGjgEFvVTrINQExk1hu52CUTdP71
UtoY0rF26QOpOz1kvo4hKh3CoWyR8bKUDSHFnESmHUyXodIMgFP4/ZsbvLqdgz8SOZTJMGsmvFDo
IlJ59lLleUIyhBlaKIZvWJojetJz7Tnv1eafAeLvmO+HjT4NIXY70W9PrfKvt4UQzJadC1+WWZvX
RZM2fOAZek/JZWInhR9GWD0gM2Qznp59CoPY7CBxyZ9hshph5VQ7uqLzUrJhZhNWkFOn9PG4psPA
8Cr7Ep4ik7SDTL/Iu2BB0+nKeNMZis6+9lLoyMza5TZcWXESNEtwhLx6GIpb0MbEIm65khbMat8A
6mZYP0bziSTQ62h0F0g5FJD3Pv/+3BoSo9JBgjhWTADRAXHNnYlOKF/rY+UJ4GobtFhINkk7Gez+
mHsGBX+yX6UIkm56m1wjVklWR0+QSgHj66MjQK2z0iBaI6reEJHs7UrhtbZYcO/Q1r5tkpih7rt1
i+EJFEG5qQV2Z8Zab3r6tbrtM1s5stGiw5a6QWusHyR4Opag9jGYXIT3zL/0Jg2LYr6fi/6B3IVX
3bSZHrOYsRW5Hl39aI6QZryMHBvIbmOzPGLxLG8al2HHk86iCHbAMBIaOlA1kFEWkqya+GZ7300u
Hb02fooeuPu4YbrcJujSlU0wjmakZMXL4ex61pm9S/My8d0ka9YXBJMY8WT402lxqJ6WnoQgqYsn
jnw2QYP71rT+drLgYhcC0DaY6K/aEuZejPYrR0R/ArpGbwSL0GssiF9OhSKatQDX1G1rqTL9ZWK1
YS8ZDZag868P3c0AAeGLmazdnDeDDeW07JHtUsNny9eAk5e2azOiuusb6pUIzy5cCXzk6dzsdbMx
kwzpSyjlcXHfwctlB2tR7clasWUMQG92THRfpQtxr5uN8nXM9U8s/dg+CIrY+/qMGMGTJM9Y/kuL
8QTYhIDgNvLMl6tE63FLC1kMMzQxT0frmIJ8CYY7e/nV1ob9bEC1Qh6wAQ9geWUsrhstAagg32eU
6yCfLDb9OqJiv0P+fFjN4qlauFlSYbLPRMU2lQqRQnuP5GlM+GWZX749NyGE6Icgc5rLmPZo1ob7
gb7v7EW10AemC7joQDeLfWvSgxvEoyAvnGkex3U4g8JRxTxcKhYSjBbFMd2yPY2xloh6emFVrT1M
BQiYFpeOrjYXtZ7YDU5hPNQBalSLTwUnL1CliiNmMw+93MYrCD7IQwVsi/EZDMF0HjKaw46Ve1GS
44HOB5ljPS8MHzpj75ZbdVFNQWHgYsxnzKorimybLI+48XjvNMOQp2K2FTM2wlM8O5A7lnUkNf0u
6vqEA6Xg3RRfS+7/8GxxbJl6seJtnx19TmyYkvasiKgX0Jwyw7/2+bgninaPNoKeKUP4ohtHxYXE
0vp1cBkjdZfm1vcPydq751nfvnLNfZs3BG0VAOX2SSPKM0Il4NwtOYPVlW2HJyY8EAEAzsYmdivP
jlP/riwEfKUHmzH1vCdArskfdeoibH3HktaKbVF97wvjaBuSQHdIxu281lHlm7/MbnPitvOq2DXI
qnbqOT+Cpg9XsVQXbxw5RLo6aRfwZdCwwD6OyHqINzo4Hg+exYGaYCYn36UYfq9lR0ea14C/LQR4
OF/yrT9oYqoSDKRAEvVhgRb+1VWrdyDLqcHtNFIQomd4dQpeOGPCrmet2bdsnt+hhsQLfNInrxBx
WwWC1OiM0ttJmXwYBSt+Cuv239g7k+XItezY/ovmuIYD4AAHA00C0fdskk1OYGSSRN/3+HotXFXZ
06uBZJprUGlVVnZ5mRFo9vHtvtwx1b3JC8ejraI8FA7fJ/uCNDHmJ/xpnCHt8guiHZ3qXelp9aK7
tLxCYzM5/O0o/z/v/f/gvRe6MAzH/G9LEy8feVR2/58D///9Y//pwndpdbBMXHGE/ixLAgT7pwvf
Nf5yMRVSzoDrmMSyQzAxL+o2/Pd/M+RfNsqfQTiLcR2LPtb4Bklz+b/MvxScYqnrS4zQZfnwv6l1
UPJfTPhKJ5hJuMbhV+Cdrex/yZ7KqslLTaf6p1NUB7p1obzYYo8B2dzTOPivuyrD9TaWxbljc9nL
kfJewHUef6u16fvtCRnNsV1WLATwSOeM6wB/sVdT0gzyQQMeaAJqT3LGu/LZGDpeRWK8hssAn4kC
EZ3FDCfTgVeqgklnJdlqkhY/uw9uBEOZfGafrfUwQfVJomNofY0Y8jY9XNpt/IZ9STu6nASPZq7O
RTrXe7D997rsFe7tlybuHuNohnhiT9LjGDDj4WCZrEMsTcs34WMjm2G285oTh4hB9JGIjtjhFsGb
YqHD4fi8Qxo3aZCbFSVEZaM+/DYqWRDqv8y2ueXRh5OH2i1L7ILwn3Zo8AhRUduIJ1k9C8Ixsowe
+lysaRmnJo8hJCwdDtY8ddaWycakH5kk+gWCL/0fam06z26aFncW00zfVdgEO6rVyglm0Gyzxslr
/ZGVVrRve/3F1qh/cE06lEx3N9fPaqFQkMHKdm4xtETlQFukdnKw62rcV2aP3Ga852ZQ3TFWsWFC
habeqd4OUTWuO9WpXZj05Icln19AKm47n2FYiFMLtnyEFXgC6ATB9tmFGsezP5mwChfP9Cn3qMGL
maZ2oEUSkcAqXmx6pu1dHtbvmQu4F3NTuItKc6KQR7orCDewjVV8BL2qbafCaNcSCyoTH+tDh/bo
hffL7B02r2nAAaczXexVwKpWQHbRIDE9ro3M/5MUEkNSUPhnN1EC5V/Uh9oJ7RP13hdLhyXV4uhf
lW35JLoEDk4zc0pAUd5HMxBFt8rvrhElR800nkhxFuBtUBmHX4NfGifDwlFFZPwWxq5+TJvKC1Ns
G5GIC0TgKdv6OD2bkKONK48BnaE09M3pqibUsZ36FHurme9mk7836dsV/ecr6eQz/pTsyvYe++LS
YhyQ0A9a+CKltbDFS23gd8A4OtjdqZNzdUCP3gdwj71ZVMAuSIGfuooQmUqYIqxPhcVHE6zMOd0X
O761cDvxqXCNMYS6HY4It46Tm+xe0xgJQg3dbV4q/UyhU/QJMtW1+w0Y8GkVtslRJuM1z7vklVgt
C+0iLLFk8z9543RbWVnvDuhjYji+YFi9yQnUUTjggy+nOKELUr4sSVc8SSsVuizOYoi0alHAKIBy
Nkmqd9Rg9+D+Ij86FYD3PXyWX4NFBDoM8SzG1JNNdDvswSivdVD5FGVryWloz5XRn1ICHtJo95Pp
P4PEP2LR4xOb2z29OadZ7pHuHgretJ4TcOKtS/+51c0W2I8Ze40/vviM+G3en+2FX1a2r2mORudk
JsTT/KwS3OsJBEXH1fyDnYdbXXxXhCWy1ExWRQ2xuSfTdNCottfQiXBpy0c1Mjtr8y1y4+kITKVB
t2f/RLnxCRokxv0iHJ7cGfa5dP8QT+DRCibsBu2q9NqUWMvsxs6LaxZ8XsEF0E94snWRXB1J1+fK
LcxtlxrNXulOfySY0B+lMSUHMuScR8yaaW5aU0MlTkY4aCeLgmW6IHV7Dws1+9WQ6VvRwJPwDdLT
Fs5JRC19+wHj2dnKFH1HprqzAUImLyafMnqP4wMZTlCeyyw1jri7jaNhAdSGE9hcMd9lPG0srqpN
WOdHHkMhSwgJ6U7f14pLLqlrijtMudfhodLd8yS4G+0Yh3kV/kJW31oLlK+TPEQoyapZIWgdOgu3
AvTSfNXTMu2ZeFVdI4UymwjOVzmKnwkEJSLl5NbqHf9ay1ZIs6Esw0arqnHaRzZCDRLjzwQQGrdX
RnOC7uEZSlcQAtMFDb8veYb7eCu9Gfo5/0r1p9V7Dvij/qirJFh84d+lTydwmOJwMmy+Vua6E7KL
vxkcZW5MosCeGUyCUER5ENRBvJLtgowNMHRd0PT6audIgFhEEBJNTKe/RZb4l3ry1dqA0uYNUf4n
DvXiR8WoLv3XZFBv7/IIoJ9iWbyOPDli3I5nM9bSXRowC4KzyXcwYX45MWdFo9Qcr+a8jSiMaxlD
v7mGUHYymYF3CCKYwWLeLVhJzSfWTegPBmxMitiwXhq8ZcBzbZXo3LW1SCqaqNM19QhcSWHN7ikT
z0NGgI73fLbS2+6olda8t3qOHnqJ4V1XtIUOipZjyDrBehSHjIjCis2riyhn3yntQMoN6Lst5/bB
1AOc3DHObycLVoYTgNizO9z6znf6CxwG1xDrb+LdX0OKsisZmEOlMnBh/ZUiu9qV5SZsF1o3Ui+1
bRe/b37H1ETqVn6gR9GzXTvz3JDQf0482rZjrJSKlK2ha58hX1A1ci+EJLMTreu9MBJ3/FuAD6p7
obPr5ywTgWSHs1FrIZfgMusP5lav0ptvaa/LVyzN+jQIvrfSes7ZNm+cEPIUe5QvAztK3CMfECTW
owtL90PbniWw2lUlWScVMzFYKbZ0vH6kAZYbmoS0qPjSavlgohlLm3uljKCt6KV4b80drerGhtwB
Zlu95ypbpOayIyoXgEoCCDDmW7a418i0cFz4SbxKtPBbD6bTSI1EzaIBdz50P4qkePzQv8SiSK58
8pdnWkDAeWOP2LpYW8ta3vWxfeOl/qdFEFtWxodorNMrcm+2dQ3KOrAE8uqOG6LRsAhF/pNL8yuF
hQgJvFkbW60IWDRVVu6FNeEZ0yYtEgenIBhRj6YFrF5sa0YND8gohR3W/GrF2gW1c/JK0MHsl4tz
lj9YgbEJu1G/gFO9zYGDDk7NTKr3H77e8VxrNNqKJ9drdZpOO9ZQ6fKizfL6Ytli8Co6Kcgy2vGA
IafoHoeq7Rkaw/sMNxJIp9da9qORioJrBP0i4LNkI+vTOMVjmEbrshkdfnbQrbsUn2yjgTsjEH4w
K+AZjDHbQvafeF+pwgnOMd/VOkEhL+fyuY+GbpWBi9soddEy7SiRYAt4dnbaijVe8QX8OG3La6ZY
BijOsFurumHOHPdWWb3kJRWdvA+zvtQ9kYPRYmvKo6ad7rIqT53gTiW7zeww2uu0xbTVQ9TVTW4l
TOEwwbdFX3Jb5cG4cnjloqksqdkfxj1RORDaa0nhdaLbbLXSa9YAvq4NBj8koT9tGT7nPoMGwcG7
wxGeSy0DeMokpmJ1i+GaeoGRGI+lOOQ0iVxcaqK9iiloXRAJ3pSxpu9aepIkBIJj4PIrFNqcHSN7
oIDMwq2il6o9BTR2pPRAr9gI2Bu6ddxtinWv66H0YTv8pFv01I2YRIKqn7ejYs0DfA9qHhY14rsv
eew0oN9nagzyg5sm1jWeg+YWCWogcRf/tLOGkGgSIgVieWrxVZQKX9gQuZ/V3J9A7SQr2PqHLA0n
btrBwc/y6oa5e5RsVCLa1i3yqhsOYI+i0es11rxk40bVG0PztJ2c5omtO+ZhjLWgF/xbMtH4Vrc3
1Jzqko/qgXl0p2dDv25iFCkj9F9dUnyDyE4Cy7mHRWs4zpA3Vlj8p63Bj8izDL1ca7dTtikN2ssi
N5m2f8/FyfihY2chs4+pw03xhZgIyND+v/gtbjWmN+mzbmwlwveostjrgKMlUfeFX5IqH/MBWHa7
nB4GyuH8nzHt4u7i2HhlKITa0FbVbSmvLXYDgxCbO3nJqN9Zl0aS4aMpoCUSc/MqYb3iXw+R7lEv
nJ2WKAStxP+wU3mqWdieMWy+jkHkX91A2+R+FR3oclixFSaCqUHBK0yf7u5grzwqxxJGIdYvA8nh
pKcae06sD7zSh9qqHyL2ClUf3SwFaC9iN4fv7WwRbiBo3J31Jj9GqQGcnazHWu+mATuoudYBGRIs
O8zB9KXR3A0Cw3gywwFTT6aPAMI1bjrjg/+8ZjV9zC3vE45XPDDM6DEvR54PG4PzxUpAiDxr+AHA
wOIrTRnG/ew/+Sr/p5n8D5qJJQA9/XfAgssHwIKPZRP68V+xBf/45/7BLdD/QpwFTQNKx9QVoKR/
KiYOjZYWBDWJQvk3Rg0Uyz8VE+Mv3ZDQBx3LNk0IbMAO/qGYCMQUISVaC/AQG7HB+t8oJpZUC/Dl
v/I8bAt2mSPAnSKXCMv5F7CR0U2ohYY2bmwGeXIAkXuE4eMecfdjvF7+wLSRsIy2dnPB2Tsp24dA
ZdnZjtpf0RgUR7aT8czGLaXAgDK1lKgyyQIjcMTFkMVGxYO6sj7N15EkiTAgh/NO7+58AMKj6JNd
V1vTV0Ya2qNBV7/SKYRbjvxgFidfHHGmS4k5fmsMzCwhpU8thT6/5cS6tJrlscVQuQvLimYdrTyx
wme2UPOnzNrmxDZBrCps7qGVHWfFxpGmUHfTpji23XDAW1/3LyR+GyR0fQM9+OojHx9j6NxnE4qq
SGZ1sAfBu2xxEyeUNnUwyvZOnL3OVl0fjKWbL6V3YTPyIe+dbFTYrUK56Vrw7iKTPQ207KdqJ9pi
T4v3rBDnw+SWt3aqMNI0FtsStTjJRnwNJGTZTj9XutPsZcVR22nvQWfpj5Ev6H7xvQr/lqfNyqbh
Q28eO+0rFYxnWjYeS7Mtoc+u2e12l7me3UuRlf/4o8NpuLH9mdboiJAhhi5jS/3Vd0asY1emPKbi
OKJEWI4R8RC+UU6Ingqpb7EjdfLtRu4iaU3rEMz2OsZ9sqdOVJ7n0O69IO38a0e1NOpL+iuesuSc
JS5VEWFM2ZLothyJGpgw+BXRtYJLYNIvNpfki6E941we0lf2wt8GvAtDtNHTaPW30KXabkXN3DvD
GwjqPH/rAvbKqUnCs6PCjGYTfZdOg9rOul4+lAbz99DoMzEf2hq4rl7acAow5QzF3c8nvJl6+11Y
HwNBid+xNRBYIoqYFR2bdCxX65z1V5Ra07dblSvgDg+6KYoLSd9xbfOaSjN9R+DtJ8JgtSXlfjFz
SgjbRgUHXHkpp2EiTM6lkLqz/61IoW+4qkuKAKZ3W2Uk8mLJMKThaRAqO+Um8E7/bwkCYZEt6Q0q
tEX5ElM4YsjwWCC9UgSil1/IBLKqu+8M2x8sPxa4Ye3Ep4QGz02aat1uLFigF3l3GUuxeJ8YoIxE
WGd3CIxTw7WJepAf9LA5DlSNkFtOqzO+oHHVVktPyxBXR6cBt4AWSG7NOenLH7QprJOpwO+dO9QQ
WmN8lTnFpo4N3NUsmpqQh/OAaYzrloPi1i4aeiD0kGQFcYbWzv5UvuafuZC4Z3yQaVVZ5LuuKCxM
pdPdbrJ7T+nRSwg7KhMJx7lJJL8dFd5ajoq7scSVPXEsOMvJ7rf8l1s9sjdWGGgOA8okAC1slULP
NHzT157KH9aVU/uuBucnRsL1aQncONiRt81nZrTdiTPfdOpIAW5kWyyQn8m5+cZI3KrcBzMGWJNH
xypp2AlOcdluE6K7Ngjxt2bOnpM+GK6jDT8D2B78hVJ9TpF/MdxrPynxLqaw2jGh9yd6dJNtzsix
TqENeTJkbul1GkLpbsXZO0TILKx1XWtKH3hZhOsortZ41rozWgo2m9mocKKgcMxOcAzHjorVnK4x
IgSYaHRrHKHg5sN2hp7CLraCQp4wOEd6QP1XEzMv0oqWdiUGLQ4PnkaQ9dzI9jYVeD763mvZ6W/z
OSAjVE/Zqurr6TCIWxpG1sVm2gbbBUkyadhNZ+E3A/dFQArmmGy3K1qiVkZJxK0A4DGSxRT4UvAg
wVuSzXmGFJ4WWni0fbVqJzzr+GOwCjh7IBYcT/HYt120c9lbe1H1CEA/3+U2G2p7ONtmsObiNjko
0vmKCYj4ALvjqImJq/OZhzNxmaC86ihQniAH642KMQjIghLjcGLhvRJz89zSp0W2mtIfknMYEmxW
vjFBLmzdRhTRK97ISzePvw2mNSrgibmNPQ6FMsJyOO5MEweU0Z1Y9DZgOOjQMvF8mhQEm1H+KbTB
9Yws/nZojjECxJu+n3+mSOMRSZuNgoGxqoG1Z31srtwebinUxlvapH8qzKgU4uBw6gcgNBNouu6l
MOjVwCZluwlhGT8yVzyVfhO/3pO4YouApxIdGYNfl37hpOHD85n/u6UqsOCzDuP4HGfay4DfoKVc
ldYfh5vXGo+DuOJciY+pAi9vVTtW4Vwyof0DbbAk/sYR4InTt+tmGLsSmoICpRNcB3CWhASKXFyd
J05bbwpSEQtMovuaGx4Fb4YVC43BQ/nBOZvOP/0cQ13IgPMM1WelMo6iaaSopaEpsgRqAFvkWgUl
Z8aMpGY9HSFM3we3fx4dm7pP+ziOQHeoxu5x0aQTYQufVNXg1+VTNvj492trNfmGxzX44LBpX81t
zUMiEM9dMd9NN9mCayk5/7LkUMGHrYkHenZ2BIhdhOecrF1q46DPDmZmyBNCwzopSKLYtSJekIPp
WULe266ITDYVhPdN5dvrElnkMfATHT2+b/Zxmh7rMrdesMnhTgFfYKPhEe5DKsS7unFt42DVytry
Q387lRg2g1VpW/KXCdG7KL/24O0uQ/cSuBk0QrDQJ91pj2n3OzWL6pb09DC7EaFSkXfrPrCSvW1o
7pEq1jXb0WgXGahZEBX8Ey+x37muh0sotmpXmVuOAKA6g7SxsSu43ICq5t3VV8MvqrWTHXEmbFa1
2T7mscCH1/ypgGo+SpNDSDiBoah82OhJlW97DdtWnomZU1wc0ROYjzxYmA+Kub0ODsZ0fTyyrilf
OnkfpzLHN1z1O90PBL1uGvdsOViYXbJPo1fviUHIzBdj89ypt2IMIfOE1XiNIUHA4s9mTNEmXeH6
IQTn/zE71JHmTjccY9PhwJjBtQANQncxc6TUhruesfRnXnzrtQIeVIsKr+PlKhsg+z7yIyp92TKW
EBo07DzDQ89hn70lPWG+kLsgGmjJkFy2kQJJatkO0rVqoXSPeNaIoYR2+xARqn3gwhD+Rit77W1x
q3BsxYgrQNXSCk3aQ1FRIBKm1rLa2Xr1OwLncTQGdipmRg11YrUusZTkEoBdWfG8xqRgdVfZWNFt
xOK2chiajlBoPEbl6WrLYF3R6HZTOCgbnZ0BRtv65PrbAJYFKdIR4n7KQdQIWnIoJobNXrXaTuDg
2NGF/mqOwXgfDcp1tbq8K8g4vFIlCdMSR5xBXXTjEHjl8xmJIkT2KxwihN/gQdhMTNL5sttSnAJH
M866SbmbS+vBTNn7KdONZ61TyUFEjbvNALdkcOQ3UWPUt8Gy9gVtXY8jcgRXPoBVpOy2bygZRU/d
5hNEM4fOnye/wrTHiGpwDn6mqkjt9GLM15Pre5YW6CAnlvMD3XxF31CVtyim+O25xzpviMvOKzJT
OxE7Zth3QWpB0ue0jNyF/dtda3Nlr/Ny6a6F63+0lkEkrnTJA5K4UA11mYKrruP+1KptpxpS+BCZ
MqWdZlomn9NBvMqJyysp4+YxSEpMrWEWLD6x+DA7Y8xKx9HWjqKyptKrx0nPKiLUttqN0dGQ9vA8
DPzWlHOdZpenhBice2H/6rO8PLr8Usgg5ik11B9qqtpjlsjuQDzijqlNW3fCltuZmMWz6/p0ECkJ
FrUbX6mMWMw0RXHPacLxUv6VeFHcat1Hxrmdzyxq1oOjTbcOTqQIQn2vh6O7mSvtQLx2uOdSTlvo
viyIquDi4hF/HNu9jUXnZpZG7TXFd92aDXZiwEnBC8cl8wqO69hWiXOZAiZxM4coTalkR8yn6b3e
gsKtEyl4DvKnumJ3Ok11ureyfNwAUdLOo1HGNMDFGTY+NtaSq2okm7LOag5z1CQDNepCiPyD+gXw
AEU7lS6BkAK/cMAdNDoDUa6zU1Tq1mv6vAHrj/q+LJF2YWgOh+wHFoq2YnPKX9zpaQmhVWDM5Y9m
/czYs8/9mEwU6RVfQfim68kLHidaRklE7CGCYTE3zNdeuM+G1kJ74vN59C9KL/xdVuHopHZnF3Uz
EquWPLXa8Ephd+L5/lKbw0Z0EzvtnlzmqQzaceemOz5IL6Az6WEU1Xdsy0+wEeF6ipz3EgFzx/VD
4WlCjkz16caFeha6s7aJAyKhRt5Tp0IZMcWghEiYWPGlF+1mmKV1NVtFvCmEBWtUw4ON0/Il99/n
15ZK1btoWe30MscjH7cHXxFnrOHkuGHn3vM+oCCG73HNbc6vm9nnJkt+yXbILr4iBTfG6R5TRrLF
0u/v9DClA0G5L/lQIqzhwWI9nmFbpXVNEK8+jKNUXijsD53T/81uGS+t0T8bRQa+g4TiQwD22JPW
ph1s82w0ldgMTXENgzTBI5YOZFi4JrvWPdRNkO/p9v2I2jnFc1VNeLQ6SKaOuhix6Z41WkrkqGkg
UchSpmrod8rqjK1lgRsIYrRPMz31htzZHcjqkgJLHEPzTqNk8CDLfscGnm/RznANRcAQZ3YpvMLT
nbn0tg/ZkyRm8JhK4Mw8amwvGSr3Nkqyoabq/F3plNq1QISPqabbK78A/0YDA+1jATZk6aQnfalH
oCk2QyTVrhXa9hFTBl0vo4P8y4IlC+gBKrMrB2Y4gCPnQjIGHvs08ygmB1O60aVkfRf/ohG6BxaL
76KvxSWHmXEvs2HDOzk4DFKdCoDuZxXab8v2/MjbjoXmW5fQIWGYw4eriH22lGPs9al45W87niWM
S7To9p4HLMRk6Oi3yMeZykyebxsL1zHuuPQ8ZrYgzd0m+3zIdzGMsw0u3fxpYO1yMI0U/yktWheI
knJfifbbGGdOqRw2SAZsEFwNXJ1Rdci1cId3zTn2NvGq8u+lmJCe22pskedjQTJOyAhudR2eTSsP
d9mEiCNIcVfST7wwMA99lJ3L7tOlIYYK6LO+OCHIP31jPetQY4YHACk01BcLMDJe9UVI9tGnyog8
75TW1AD10T31YYhptvgFv4Njh2VfAUFQxVbMT8lQOneajQeKldJKSTLm7OUpkOS4rkDtBOoiCadu
NVEI+sKOVdrTVd2w+2/7dyKauELNeZ/3T8Hi7Gd+J7MfYDpU71SH0I4SBl9aGu1oTyJ6n6cpvdjk
mhmyD0ManFrRrLVMp+qNZGNojA4WaXAZ1M0R1JiocQkVAcUw90BR0oCboA7Z4BcaGBa72s7Zzg3R
NWK6XM+WGXp5ZK+dWP/t4Eb0RDS+EM/ZobtHm67caJ3JoG7WTxS+Ol5UY48Yy4e+JTVcvlWwJddN
lr70ff/LmPboewYr0JnzUaqdtKr8abQBElNCd+vcUkGpo27rIXa73PzRIJjLsVwJBday7wJ3j/jx
44BFJvyDrzJTZI8W5NnJkBamvjI4WFpzGZNe7f1M/6SC3r/2muNfE8FKuKSaC2QxMQOcryzxeSZ4
Vs+yiLa5yOs6gl2yzeAeWel7niaKuGYOa22sYBWkS+4dgwynnqOdJjezLYjOqeYSS/3WBC6N1nFY
bGwLVoYosuTKIrI+sLm85iondDEZRnBKupSVEQiRk6OPEnoIBzWYPTnnzerb1tlAaok/3PTKJ8Lw
bjqkBbnaz2IYn6qmUFjeDQB3CsePOTACUW7LPexXcDVaS+zxurQelAuLQOgo7s7EglDrbgkHd0qz
NcQ2FHp4d4ROk8naCErs1kR/eRJ20SPq6IdJITyGXD3dDHHj4/BOUs79dbyuuTUq3Xefoy66M+Oe
nCzu30cV0OAyaLbHy6n09KgIH+cwscGUlO0zL5I1P6DagGWFsINGdLQod3U7DRZbxMcfM39Frbkt
G8t5C9rw0ai1R9iWNEzSg7qvcaSvRU7jmC/e4xS3PGeBlWHzBKTQWa2k1g9gs/bkGbb8fgP8Cx+r
VjnOuzHHJis0HrMT5x8GQEx1dQtTtCcSu+qO/Ry8Y//nLa/DqnFDm1dRAT4Nx/UtNErw4rL9DKLy
7uNKvthEp5v5C2oc3e485Dy2Pa+iCf/00hnWyjffE2LfZaCwyht0YqZhesobyBhqBB7C90H82Glc
hqmygWpqBU+Zr71lPhAxlcRvrLAfK+1vwm6c75V5k4MFrr/BvJR3GtpSZfJmwH1PJll7xCxgB1Dk
uZIIrgUl1LPiISulfYtUM65xOxPDttYYGh9CnQ2NLulp5TKFCGDTP1kz36uwOjA8Z17a1sGmD9Nn
Cjw60LZdvNeaT8NmtaQxeWJ3jp67Bo0nTyoWS5F1c/D53yN8XDXW1x22XXJJw4GwkjwlGo7yIbdA
2hY9Tuhw3tErflI3Qj72a+TqvBPG2dzOPuxbwibhuybl1jHNs6j1D269fOPPqDZIzi64ERtLBXYL
fNKkYQ45z6UdadpNYjYNI5yh1vWU8m4xbZJ/HF9XJI92kR2gfOKNi6bgkrOMGxfQdl8x2ElA6Xsu
78VqX+uL3wTIUC3G7dC5Fo8RcuEwm39MZLdt26a/YTrgoJxyAA/4OUiDuvtivjq1c62DmoQf7hsy
en55LDVygjO41sscTdMajJycivaa0dW2kq7zRnuxCYY3eWV6T7Bo4rXnZRJE+h8YRt2mJZ/SmXyu
xCgAPq7z0Ld3ouKSKQLFtzdgDsvZuCXdvcgt86AjVdLRKY9OOZ/7pBVb2PTTVsNTPmbMcCn++LQR
/i6gzZTBeevLEq4ElsZowo5ELEan1bKnTdKH3WQ8sDJcF0h2K6yvVC53NObir0FBrDW6uOxDtiyQ
OwxLzRDwEEzwmHEqXs00O/Dgqp6nCVUGpeKFdwKrPUH0rw7lI3TAc2DPKNNuWSHjwz/sOm6cHOGJ
M/lEy+HKz9rPGvf0SZPdLw7gxdqXEttYVezjrTVMOeCvcrGVEpYnkhlldBi6Zbebamw2DddIHujH
SUt53LTk4sjNBCO9clwadAvqC97pGCTUYDphRTR9hm3lN9gvjW7Zy5PrDKf+lfMRvVm99W2BhPWa
2P3Kpro+MRfCI+O4RK/yqp0b2+uhCKxFGNGzO97TapRePyvl4QqIt91ML1hr89R1Ea5itRUEpzcC
mY7u3t+WXdAKZn+NltxPc/lSW+JQBqyjsq48RT2tqrwNehXsQSsuiVCAn91SG2lXINiykSxfW/l4
ZXZNStFcy28VDPpH7S7WwYLXQzuRBqD5EfC2WNsaxNNZ4bNkrmLxT4umD/InT//UGFqztHyZO/hG
IoE9ZslwL2Syi1kFPYbYEiTmNM2M7g7WgTmPzmxB7k6nirPBKMMlUfxU0ZxvLIJwpNT9N32Mj3bG
R1/V2y6gj92E8gj/QFySGrNFp0XJmnftbwLNBqRvVm6F4EqoFVIhfLCIkJ6ArFVGngNtBad/eqHS
0kR+peDXGSPmu5i9kf04AJE9lP7nCBqOePTeUWy89MhdBmjMtEQC6WKzDbxtzZVT3Jrs9ra5B1rj
bKIFQ0zS+VLRzXpje8/MFRewomm+KaVYkZYmcW5MHqmMausSi59oxzharkFMN3zrQASQjEjIiZsk
w/UlLxpoL3kQtmQTU2KuerVvDPnql+k7nbE/pE+DLbWTBE7ZJea8oZxhOICH/MP2qUa90Iq1GTh3
OgX9u/tkNu3Pogc8RxDbBj8S5wh/hza3m8Q28Hn3wVNputO1Fg3EO4Lv6CddttZ7NO5OkMYyHXdn
yjnnYOXnO83GZWBm6XtlCvxuLLt2YTO/5cKGkNAXjw0T4X5Amo+DjEpvGT8OUdtfVA9SB1r5fVZp
us0l1eq+WYCgbcbkzDHsWM2Zj4wHSrRwO5iDVgy/z2KJVeDlDbKXoWz8Iy/9GnihDzQvn9U6W7Zs
rQarpO8AkPicI1sRkqnoFtetLadNnYUbxtSe2GKdeHTmPWIgsU6V01+0yAX3ppESK6qBewGYPJQq
PdrH2XRH9MBTpGvJvqTqGHF+/lW1Ok8z8H1KG0mxtX79qvl27gW+5uyjMga+4PgbZ0RQXgBjh8xu
5hOXkcsygT0gRcjrDiTNLTMBD8awwGDKDO7aSIhYdUX+jR0iWuuN3VyatP1oXc6+WWPtplFa90yF
zs2s64fZHXtelY7D6NKKCzDHZO+32q9Jp8izCT/x44xhpq0sM62eR8A2beu82XV51Bh+0N+hARFI
SU7cEfqh0SRrXDAB5L3sNe4dNK053qdTCiNdJSlpu4wt4bLIqEWxr9wFwiVnAJRSbbSKb889pNCT
f2uBcQlQOhKOZtvYZWub2dXZYq7pDFKCkx4NQOwD+oiCdl91zaHvhHn8+w8i26+zLQjoQIS9lYJd
AC+QeEvIK76ZHI1r1rBWrAegdBprw5R17FzMLEkUlw+WG27Ssao3ZQLAJBuyaS0VH0GrseJKlsf0
lGhoZWFlkGKrfvIkUHetbwGsJJO5j61YHQShgH3oslFly7MbZsO8pR2BAcXuCCk820eJqbY9sh53
IyNDK3qLA5FGt0HRHmLLPdKiPK+S1i12wk2DhS8jzkUVvOImiL6nkWM1qu6SOK0O9ZIQK9UI0Kcb
jzyqyXrpYtxhO0PHxo3mlVV2ofgqupRxvhkxL515BtAAn8JTYl6Iz5F8IDwZX+iz/Dba8T8oO5Mm
uZnriv4Vh9eGDCSmRISsRVWh5qkH9rRBNLtJIDHP06/3AaVwSCvbWjDUwY9NNgqZ+fK9e89ttzIt
O8h8pAIEkTNfrKR8BIlKr73oSE7QySJO1XXMifHOHO0MBtaYreFxSttdCbKA1E8uRKIMNETgnXvx
amoDYhQf5kKoYyvKn+yiYCOFOJP35K2NgfZ3Uoy0z0m5srDSPdT0HVLp7jLXkqdGS3VyH7EwO44m
z9D7uifH4tQP6psnEaQTstyt4bCOlz+/BFahrZijrHsNtkIq9OGWI0TGK4MtXSTaMWOjDkt6Czgr
eQQd2LTB5bpeuONblTjaPsIVnxRWw5GJv46YuwvabBjONKiCoOFSg4DJWFq7raU8DJrW1SsznVeN
ZVJCn99YedgeR42uLQsbjFGk7TuaJLwr3bNT20ewkBDmEuOGFru/1EX9U2/MLdbO9ilry2kjLTgv
SJvvCoETi43ufqEMfcuVRLwhjljns9ghuuhf3dhU8D0MuuTEvZ2w0QR+/Ec7jlYbL3wq8X0xUDR5
M08kUlWrMLI+J2+GWiM+TKY+UKfVVxJAwmHLkoXGqyg8bHZwdUORXxMX3HmOS2HVu+67mTkPsovT
Nf2jt5YwhQHzBsy4m8oIoQqQZcqCzeePQJnbzqnum8/FSOikDy7GbZIsCqblK8PCN0gZPq8TxHK2
BNWZ2OmtN82XCer1KkwIa88G4e0I9GQ+aiRnTBD3yTM5WkcOEFg2IC+Y6/XRo5OMgBDTlu+uH1zq
sRCkDJi4rWsk1Paew1CnS45VRysSyztCcCQOmzkmFQ/Gv5YYwheR3SFn7E4i8Zxtxp7s5ymtxUJ9
0wqOW+vZ6ssXz+CugGHv282DJ4t27k4LjLcitSXYuWRNIpmza43Psm3Ho8ldEtSF/uItk9uxAY/V
2N9jRPwENgi31N+qcfgpbMjkbRMRaAw9aPwpnR/uZBJa4CgOROymqM802Ho++7a2StU8LFNboruD
NTOxlW4BKdZ15pyjw02+0hh858YpHQPadraLO4GbA/3YfWu35ylW0Dx5ASToiwqKxcwj5ZxHOcph
EzhrJN2j77rz81yKZm2E+oW29UgnkIBpDtb0ksT6j0Joa4smTF9FCK0zsAMqvruKISzYj3Ylc/yg
LdHJrtG9MuZQfpXrj7MjoXnHoBH18GjY5asEYrMDqGhB0GjpijfT2phsDLdGd5hFc1cmdiOtSV/Q
fkB4iZ6Zdz0lrftgVXTlw6bDxzM9iRAXj1oimmNlfBiN+zzo0cnyHmeuFJWDGDzi5JxnS4e2ue00
tBkwHINFg9gWlVo3iHpX8wCaYBBhtewuW12jypurWSEzbXGDQCf2rZLhp+5l16xj19KBkGFuntaT
FTw35lcakwYykSCyitjFw8b4EVsCsUzkbdve/hnkDjEyJsCSrhbPHdnAPP/QWBlGGe5ai+k7d07U
xRnqLqLDNT4yZrt2uiqTGZreghoIpHuvZ3a80SByKh2dLa4tGgXW9Jx74gX4c72xQmb5gvAY7Lr1
tFVW+rPL6FLD6AEGJoqVL0wT3HHrbeNwYo4MvW81e9an0k/Rcmuu6uQCK4s+NAPosnU2MiVCryne
UFoGK8JIuH0Cb7HsqfRxPdE4G7oP17pZEXenKB6x9jBcWms5SvCwm5TvjVHBvbJ8c1GLrYdIrVC7
/C4JS6DzkvN3u3j1+uQu9XAguBjyWep8aZlxbSKkUmai37rOuST2Nuk/ywaHSjW/2nrinHlptOkr
iS1m405TrGs7+WmJ0VmXdbdLtPo2p6THSCe7zh63Aec1qJCJhSUfWRQ2b2pi/GNMKHqQym50G3zo
HL5MmX3NUWutiWLXNnqVnGwnsjdWSZOzAzDvBASolylbmd4/t0jF3ceZwI65kscOGtVa5lSAsCGi
0TkgxjgXYfYEzWLyg3Q+4B4jcUMSiEx1fSQOBOIVSKbtTGWCqqo6NXO56/Wk3SJTwOfnlru0Cox1
gfommhtra9TFr7g3cF4N1xZw57YXvL4EZjabsYe6ZgPFgozPeRmJ9lhVSHu4/AzMhh1EVZLYQKt6
SAOLERvB1ssoEOtdHp5TJEK+mLmN9HWqn0B2GBv8MhHueqV8VSDqQzBgvWL86geBQFaXT+i5cDGk
1j4cGatFBNGBM320hDG8VCiJmem08tIwIx2B31BuzYveyMASWP3WbRJyVqHXMSZdftGbSPz9/2GW
1oaQm3ab27cAsovsJveqSqovo0IY57VDc5Hm8Njxb9wLs1MHlZpPI32Yu6Vi6243jKCYN1VeHF2w
7ruwVTnbm8IkJYXuaT8L43EcECXVczasu4Kyq3cgBQv8455yfgoXDQLqi4vOI1wPZG3GKGdmfEel
IR64p2G503AaBSjMq/lB4RZx8VKvlMTkLzpnP7g9nYiphcCA5EEUi/IQSMUwl/U6E+YZXMRt5na0
RvAABCBgSJ1l7t0MTOiXBK+c7R32Ajx1yOPJ/d65A233vp6JvIYeuc8nQOtIf+ySraxxPxOKv2Pj
4EEkxv6crS13uAUOlBFJ7tOCdiDINzykc/eVGfkFTAhTBA86AY6NPWOh5GpHBPURCaVtKjgma6fL
jPscMdhlar4H81cfPOpMN88Us4pMLG1SDu8iP9Eywd9YVP01SGTGm1WBBFIVbsEmxjQ0m7hsTe9q
6gTI90LvWaCnKZpHlAIx3D0R6jgjTXnSPL1bjaQ0wSbAYCGIJfAtMngYSzv7CdCE34zAmM3Jhkwn
xbzHcUmwFPkwJOitYaYaWHkqdYZfh8ffmIK9pnefjqj3pLjoN6MTDAlm41K7pr7tbWPXy5pGNQhx
ZhxIlnIDQ5bjURvH2lZLmg5ECR423jJiLYHrNWN5TkJaL3Z/N5mg3LDggbOgc7ChDSz2XLKAteLo
gHWizLM3u4/YcctrSXdkM7vueeKn/qHoAxGx1uyE7nrYcsHNYFeE3Up5p17DXHlXhzXMTu+khEoJ
hnmIgkqiWO+9abzneWNsGfY9RXE7XXEWMasOuDe0UO5XDkxswXM4GVN7jCoj2wDllVec/+m6B5lh
A6BgmUoQlGP5NKOvGSRG3cyCXkUlNa+GVG17hXVgcmCghL1mHGQxkL4gI9RBwYOFtOGpaN1XmZLC
Lpz8UhDM9FzounEyXdw6U8eugcLRJ5ecFhp+52uEW4UaEwdoR3V5Ah21krPj7UfT+9Jt3fyRQXj3
elX/VHgVgxh4mmuCaBxj6wLZlvFPOsQbNZQ4ZcL8feIkA9lTENoFTDt7Y+D8RnBCsdXLbBvlU7Ep
uoDDGKrTUv/8dmv6lPgj7xjC2GFhcDWhTQ/JHXQSEbxg0+SMVqy6OmaF4W7MMUoAKHXcsVyIHhZY
oGZmNA8844Xixj6gUIckHgUpHWNNf6wxXtJ8cjsNrEzPVL+QNAjVFJ2teJp2JomXqYclUpuOSd6O
PsPuaW9xxUqb8K4asnESE2+Q1u/nAuJzTn04KIgj5EI5xj2cKnCwlmo3OQkwhde/DAs4dxCbHuju
ukrBelScxH2TfkbYDk+CpGQ4PkygECSgIq1oVMlyGrdZ+lnH9lfdjHLvRXs56C+mkW4iaJj70oqd
i9SyE6Kz/N1vrDB+Zek6q/QztbvkQw7Vdiz5KSYxgK2NXcsXdW4iJQVlNKgyuGs6czv8tOU+Nwxr
37J8uwASBxvhcKCCeCacipiYoUvPdZDZ53jOC65YabOL4xCvzzgVj0n6ZqgXjZZnxGzlUej1z7AO
XDLHTIdX31oNs+z90YE0TAER76zcQkbtVPQ+MgyxzRSZW9xoPIPlJYxa6sSYTiGXKKAiXYfZ1S4A
lY+IzNYmIqBk8MTVRjNvRt10hLAKSwtYUFtMxgFJkmqr8Ij5eHjI7fJO9Ex0YiKmJYCi5y56tLMm
QWtL7s/kSRR/irnEbF2Xidf1z/+TuKxod0NRG5mqGJY0MOdaH4gt1c6caHu09QU8iZ8RWVBNcf8k
S/MJh+VTZpbRmfbUezNXGKwCqYjYq9pdoKXncAiubZP6WAIgrZZuf0NByVV3zLt7K35GZSufg8Rt
0Bxi4ooYmqwambi3PBWuH2E39sMs2JYulmFGRuWdDg23BBQVG5J2qDrdoL1lkfaDGTukkjSr98MU
YkXAAeepZNHnwWviIUJZIGnLoN7JW+2SavpT0zn1NhDTtc/CGqlooPmhhmN6slR+sYT7lhqzftBs
aochr3YtVNX1lMtPtahvAI6+hsTxnNyu/h2MU7Wryea4EiCysGiCYgO8xD3Gyy+Dl6S7LBRPc25X
12KK6yvg9l2DwY7BT7k1BqFt2Y/8AXKoV0H5MqJgPFp28BJ7Rbv49bngTjMMBGRydpH8MGnDrGAB
MrBfaro0yFnJS+TcgPF4a6jWV91AeodTf9m22g96Dkg7jz4crV/gAcwLKdNl5Qpc/fKtmQDMjBT/
Lt86KRNGQCT0MjZaKcSUDFW42YooOZFbpa06hytQ4BUbRpuK+cH81FLPrPuaXJy5hjsVyMMYAetT
iLbKxIBzo2FIm9n0ppB+DT7jXOdfr/C0lnbj815pCbutlYWPfbyOPsHzY+GAr2Vp1ywpAKzLaN70
+YyuC4WQrpn1nn19PzbqDcX7fBja3Rjb6rUx6aUmoZGtafMAeIqC/o0tZy2rmc/AmY290Txx0Uqe
5dicO1MijWpr+4BsFyVMg09cJ3wuxknRaTZhsaSRcIGI+jt39ScGMvGjJccTG0BzCBKYsmib9Le5
BC5FUiPDoMH4Xeh5fkwC8aYhOviDXSCrN9Yj3HZ6sg0qzrt6rPxCii8t5DpvVtPwTP2qtvDVWRJZ
uUFXwb7vco20kwl7YIAq35ilX7XYOyZzfA/z4q4XiGJt3VUAhxP3qKC3D2RlIKthdqf6Aldw8VhE
NZ8Uj2o7L9llsSax/kl27KpHFuiITB4APqIA7sxNGapuz0nLsi0NYM2mcWe+Lbb26C4RhUl9VhVv
ahhjbk4o+QEZnvoYa2/pfqVmMG7B0VUX2gq8M5R6K2deBEKZ9TJVwXWORHCkocDmL+hvGjgRrL4V
aPUFptpuuhdl417IWiTAipF9mZxVG8VPbYnnNc2cIyfhFxCMA1CjbNuWcltpk+PL9q3L2vTgNJK6
NZ0OYiDEbaqwA2MWmfBbzwwEmyWqY3xHSMeWAEcDWU55GGX5ugDz17LbkU/8Ieb2oy8rcJIwijdh
SNKmMr8tUAJHj3l8CiSrYMa9qFgSMT2QL0egaPwSZdm16vEDMkRlzkd2BTJE3vmc4VEd1Q8Y9hMS
lZx8g3rqgZ1pOCQmc6H2k+QVYsa0QLG1EyHTIt62O8SMY4i8dqBuWCeEQQ2JHj+6NNaF3j7b8wAM
LLT6E+9l+zzEY+ND2qm2Rg4s2+tw6WsftslgxEzc+qjjtPA6FFUNWNjWw3+bluXazPtknzrFqejj
bUVUx0DT3Z8qEg5wPPd0Frit1aJiUIm5nysxd7ck/Uhsh+U74FzsB4KQnbuF8i4jzs7roP5B5aup
rUV+ZLD5YlvjM0nmaKo7mqwxFUSSbXJpktOlP9dBisCi/05S75hkMfrcUMfXI80LLUT+ukD7UKo9
jYF+I/jR3mY4OfeNYZCvKdLngagP0gSSzIfPOK5FKR1A1eU2Ymjl6wg6aZEhTV+mcfsqQAMD8wpd
oYT8UhsDHLLI7A+nKVVvmmvvhvyiB6WDJFs/JlyosbyE23E0W2SZNI+9EI4eBkpTeL7bDdEPLDDV
pO6j22/dCg9YWjyQgIVUXjOZ6E3ukyQKoUA8fXAbmAiY48+NbKqNpc/EMM6WfS3xiClLlo+V1dCX
C6Pwp2jw0MWWtYRwYotP4BFha7LW9iKeFVbd3Tz0VhlV/Njl4yHph2OTVtEVu/jAvAEtkzSNcMmt
R+JUGadocPmxTGR6LXd2KSauFqP+bBLGcODYy/a9pYC6VcNq6DrNr51oj/QTP6ye6kfs9IfMC9FR
iWIDPCB4l62xijKSaEYbEYxWPJuwH2YNm7rrJdi6GSFdcI83FxJykn0yGT+RGFFqNr3md2b/7qmI
2BfiRo/SKD/Ir2w2bUetlyJ3xYwCCuGYV6Of9c/ADqcTfFcGdg5pol1G/7kc3tE/0VEvF3QtkuAV
Q8x3hXLr7C2g7RzCeC7C8OHPL3z+/LMS+9vjf2sQ792W/ehQxrVzzT146h2DA6jzePkJfmxnyj2U
Xj6Xhuk1ngs4L+12zIrxxbbto0dVdhrSiKugbh3hsjyVAi1INBq3gBEiUDR5RRMvVhgYzYsnaJCT
6cz4OITTpA3xsUvD7KbRgthyNu+ntl/aDMCe5kgB9oQkirLTLqgihPRt310YHZZV0lMKsWYggTRo
vqKTnEmj3Y1N+Ox1urVhKKs9CZIDgf/19W7A3XB3R15MowhQ/tui2NtNgqVtGdWLufLBLOCfj+J3
o7EHlBxGtSIPZ1opr3DPY6o557Glc5fMcbfShrY7OzNOoH5U3tYbCCQ0164c2luamt/9JJxLqhvZ
iu5evtEirPgMuWjgawJ/f/KeVXXz0HDvJtMlu4uU6UzWt51P9XObXs3IOeA5cz8NmymVVYq9Q+F2
cEZbPWb5JbX18ZaM0g+mODikCQm4vcjCc964tGHtxc2hpS57CN0BL1gEd0PU+f1kjycjp3oQiDUZ
Mc/gKLX5OJrqSXZ5uSORAA4uhN0NWXlEUFlNszdStCJmbe5qBeMQk+oh7AlMYQc2lPEsgsLdCUbx
dMMA/4k0+sWc5y7z0DmkBqihupx/snPyyuvL5HSkpdqbHMY1TSihHXratmj1Y3FGUNRjSXueuVTz
aTQbe1GWNSWPkTxDFDpurZ+lDvm+c+yDgfPs/ucXtHXvTpIEbHnRuKmxldBJ5ktlD86eOGn66PF8
zG0V3dTQ3JAHTSfu7LSovC8xl0ghwIWulD5lp9hCLQRUr51S62EsGTLPRnsgwuQr61rtSM/1pXXx
lHJBu1nmErFt9aRRRRZUvtj7GIJWfKbdz8iqfKML0tcW9xtqfpaPMLzibUReE1nm9GFAEJV6DoyD
4JVtZVHXNn16TghUmGwPSyaDbgKVIJBHlCyRk43XVFbWcXElzTXcai00iWjNuP7qaavOaBK2icVH
rY1UvjEBu6WkInJtdZmomhcAIMnQBr267m53JlWL5O123zMB4GwKu0s06t9RN6MVzRV3gvzQWimQ
WkpG/GdE11in0VE3wj5hhdDZW7GHk3IbtTtN0dKyXG2xFhJzMFFMjsnvNjJ2IgeUSM3U+OXCv0HN
bnKpLhtSWpi7f1oV0UZzpv8up36nDc/REN6DAQ2Ts3hoenIcYdWG9662tNsA7/4y2gFCwjbmrhd2
K8LS6YDaEbF7OkxF56MmnQVLolieKwBeWX786dIg9CJVNanuqAym/TAgAqvZk7woVMQVvmp6g0zV
k4e4sNv3gJoSZFG2YRXk/tBXWNwiHAlJfJ4csA5OoL2DwZtABOk29mfgZMyRLHR+DW6YhBhrk3b+
hVb3sxnU4ZGRHKVvCvUFqQGpWSXtQfJpgoiUMWERzj6rfIOIk54o0/o6qPVNhk9sW4QEY4bEnJRq
QRVlGLzbuh7vamDvQV02cfNNL0NMMgaIqOhgjNFij1wYr0GeHsqKkVSV6KGflsOlkVUAEBvVKyq0
e1nGbGlu+1RmEFi0KnibAyRnVWiXIJTASTBSBhhCYy7H/xI0L26ivus2QbUZWUdATHQTR/5bBrYL
/d85J1CYfBDFYCdc85HGQOPHXvlZDMHv3hzeuvqgGfIJajhHuTk9ERgJ1SQKvmy0u+5Ih4VOZrnR
E34/9/rL0MyHNIXRgeY6vLWaZTL1YzEPckIaAtzyhmp/2HmK6TDqDE6CkDKMwIT3sORHLEdAYpYa
V0RxwR6xxornQpoRumxijYeKglrDR+XFT8bAwMOWm7b3bD+NR4RJiwMQ1Lq+rpvmYYi3fTc+Kq/+
mXbOryweXkMXHUKk0NO3+qYsEKJxP3dldlO6Q3dACmOd50QHKOOqLB76DJq7icJdXKa/g7geETgV
rzo6t0KLr3rTnz3dNdh91CNp14lfDfmwGwI8D1KxYAoiAAOxwkFRYUahsLSwTe2WZ6D3/FiFO6Am
dlx4ewsELQaI5KfRb6NkWi+ZidRDP5xIh96lGjJPLw2uw6wcv22pk4YiloDBNAi29UoP+eMuynvS
U4eE7lRbHDQyDGJR+a7qNAgwDOuK0f0eEpiNaTkftTl1EWQnjt/Uzim34h+eNeR0sJkKSS3Nj61B
OkdMznBvVfrGdLmU1m6YHRIxQOFPqrd6XJfkPK7buAJPHsRwjYz5raAXEejLnS6Oyg17JKl/Yks4
22c5PsXiNHrYpcwp6rkAwDgKExAuOOLXSzQKwd7dpTF+WzkeW9RGpIhmdQX+OIS9GH475JBBkrO/
2sJFvyKxgToZn1Fv0Yj3UN0N0fSkhzFxzI751NY5AmVOQXLGySWGColx32Gr9IpbIZ+JqnmxFW+Z
WFZB56jvAdzXyhAIiWmVjKwfuox0o1qaDOyP0RB/W5N6RkaL/WXEbtuNMIGS6sZE7mdm849tKhiw
E0uKvhPhW6CMNZ5XAIh+XeZExw7Go6w9fZ8073Q/TJITMsYQDelVSBLKjdIh7NFWhaOT38RoPEWJ
pu/NEHakiZUCOa7xCiADB/TMhSrMG0iJ/DHsuZh7JZg0EdKBAZJzi/ThWjJi2LhUR+DXaC8Lhtoe
N5E1n+2IrrL2Rx24upFDDHub8PuuvWDp3xCNtSYhb+cq8gIZAO66KOSzTFDzMVo50xj0S8+eVpUC
OWhzcKxpbzGggl9j/ZBx/DVWOYssr45yoOZlTd4Crf3SgvzZXT6+Yqw3zdg1t9b5HWD98CtwN75E
5xhBQVyD+YIoBxG6iqBazgE7mZXE29K0LzOgQyy5yY4sdn3jVg/wr8pna3AucxqvZy9zP2Lv0LvB
uyYc/VxVNJ9RB3i7oY5AODnuyaA7lpmV+1CQJ5oVMUUbtkCy6m5pGWJXM+2NbhTtejLS0udihDml
hPnL62Hrlr5HKUc4EvNb3BDgFlFUanGEeJ+iyEW1ZXgLxtPeAa0KfdsFCUw07CZPcPtiuwetEVjk
y4fqm04aQ5zfnSO4n47Vtu0kkpDSecxxF6xdGiIrq3W3DUoUH1jkuCrrzJ9C5l6sk3yLfWdVUfau
mDkgganBYXZOsxqHEmm6UG/Id6N1QXYS81nnYZjcDckDyToZy6U5QbjWGPNDqxjFakmfIK+ZjSlW
eOctwGSSSMKSacnUSH1vkByMpB6F49w259iM9tHkHkcsIxuI5fGaluG6EzokQC4ra11Alw0cksBc
IhY3eYunAyfqdpRNS92gvXQVez1jx2RnS8BpHITV0ckfFXOirapj9F16/IPZ9yISwdqTT/G4qgwP
lHKiLESOzmPv5VD9Ldr4Lief6aEMKyGxZtF3ZGsLmCq8D2P0xaPQNwkb4BofuL4KY4Kfq4AOaumg
/FgWTZ11P41iILdm7eUIiY14WmT7Ael9dQRsiSNyrgy2PXgpo5DJbh66EVG3CRWCrmtr1H7kgWKM
nAedlxfBNilgRYfk3IGulo9VvZFtbDP7JqGs+midzrxTroJAtW0qYZJaZnzFpVOi6saavpNFs4NI
+YwvhAn1qM5pL941WuNES8V8a28kDxVLUV8c0JM8DQ4z4i5mwUxBlQOcILnRM+Ux0a2XLm4/tLLe
4tXpeXWqTxkFP8DImAfTMD8727uPGflzclnuf17n5b2uEkbhll332w5+XmSF04rZduMX9S7mKrVc
bml3YlRbY/V9pQR9j5T6qvX4ex452TP8npv4x+x1l6WTSTEF8NDtEgb3M2eo3fHLhjwOD9dig5SR
XhP1NTTuhqfuyjWegnA9VsPbaEgkXVHwFgyDRWcmtFEv6k/cR7tVaOQbpLywcDs+/HbUjvSm3rWc
89eKmNx54yjRGM35Nkdx4PXtexGMb2OE46Iqg1+CsG7kxkwbwpJ/csX8bdVV1Y7XxNughygnQGIx
Vnt3DigvgK2v4EJAD7CoejvgCKGggrIVr3VboeFPEzLoRryHcH6w3U2yvw/YcyvOIeD05romBZWU
e31NdgEMwEp//lMTMKVNuY9yda09jhXu1BRtNt8qtVl/bosnF9WFIQ19ia1YhSnrMNG0x9Gg7PWQ
gBO+Me5o3hdrs0Y3OhOA5Uvd4VhIeVohgzlwdlgP/P5XVI/6riHYAJnGtPtzKhcRcVxTDRljQsoB
qniH4ZQs8cJ81mQBlR6KXLWgQKl8S4Y6f07HEJTgSnco9mly274h6o9GRnyubA8ZhR4gjuM0koWm
I9BRKvtWAXS4iFKxV2xG8Nc+ICLsDHQXXmdi8mMU8udhAJf+5lL651zWYoB8GjBVwDB+KAWDbUq0
QkLAYFp4SAwFt3iRIY9zvdbs8U1ow0XvDPkYA9Lr7F67JPAKu7nB3rvUuhrbR1RNyKjYl+pYf3NG
DvkuEsweuKGX+9HBHxM4obb9cyMXfRucoTje/nyFlAgeAIWuBNPiOGOzLUoqi9h321TfmqKuWOHt
upuqY1B1yVoz+DsDe3gGLYfaZqnzpoS8LXsuD7RsUWUuxH+72Mqq5EMJqGONsntM5vw+FOE3qmtg
K7Clu4iOCkwgDh1G0tjilwSNkpuwbl1bTHBwh43jUmHG0/w21zrDhLo4DRSRGzuk26HyQyVxfSuT
JdEUYbHtbCKCqT1z3sENcjMu/hHBpw6Px1qqOrznEW2lhDOkQEiou9otKdJv0lx06oGlG2owbNZw
j2HnxAXkVi7aS/a49Z8SL9H1QwvIemUi9t44BToRM2EIWKPXM0nKkzkhjFay5pGgq8PhACNgk5OV
blWEtAK+C/tuFfB5JiV+E9z2fm+xUlvrQXojMJ8lZUPSdm10bg8tNwJCFhuQFe0OQci3ZVfu2vvh
hPNbGFGGZAEb1RR6j9hdATqbq64rwF2iyBsFdXZnLmV/wFxVgE6t3JcYZFMi6RZ4+BSl9mRW1O2a
TeliRzwbQp1OBjbJdqDGhfkUrdFp00Y0H1kd1xakiy8wI3EyH6aSZj6Ku00DOAK5FWJ/isKtXkB+
1mJQz43nPlZ2ai2X35GNMfbupMPK3EkPWZJ8hAasxHZ8K0pq+XAA41PY0TbU1DrpAbIvu6O0eRHa
+p4MkJ17OvCb2nyvNRkx0Vr1U0/3tKYg12T8rYVYnl1WAeRz7CfUvYKNgU7HKYOFxNCLgqAJ/WVJ
2NSNxD+OP5oYXbkFHjxrz3jZeE+8jg+55bn18MbXisAR5IT0JOp+D1P6q0morOehvesE2/NW8dKm
pfr+c8JWGk+ByTtUCXupq8cKTko/f7kl6arsoYgKKQ+xyFnKevIyotjEwv5ER8h1L2dThLv1TaMG
hABW+LLnuMwXnGdfIIiZoPAfJG/DeizYafomQ0Dv+hpDrTXnLs9PpwhDt7d1VI+jLZOcEctNk3wJ
xD1ajrbbgOMauWgtTDvnsIT+lKhrUUEoHtrsd0afFcFniYozJ19TeDhBJAC6FTOMzJreSs89BZZ1
rQTlee262aplcjTXLLGE3+5nuI2mVM/KzjEpdG9gKM5BxxR6aKdfuZde65I/aPcMD7NwPMa8bdwb
evSmFFegWhrfyrKtFgGiQWwFOI42sl9ASrKsAqmgw3QAZiqNeRx1Uz+TONunF+Vekiz7tFvSqZuc
USbKvPHZs6+qt/XtwEYIqDP6dD3eRmWAM6swUO3tJPF5ib7yGUxznTRc5/GZ5ROrCdT3iYylp9ni
teoVPKimjcFrLlfWhKskfRiJPntIrtU4/8ggy63misO5DCZcxTAn1pwVgEoSUI5Yx8yEIBYgIwnh
GHqzQfohblixOTW5EbNYXzO7oLk7EHAXWTYpxlFPumsVEfY1v0hbeJuaKRd2SK7TehmdWFV/rz9c
yXNH/xit0t+1eWL3S5DeIv8n9MTmhzXLlEJCHCQX98ip58NY4gIy5gJFYhNpm1Sv+VJ3m92k+BCG
QL6gMQDxXU2k/y7z38ndzjM44Mp91gdut5nMeYZNC8cIwLSqzN8VGcKQKNiblPgJoI/FhY2P7tlB
KRCxouyeMaB4jwEFlsXi+XNI0TjgI+2mnKary6CYtpSFDKAGj+YOX40k5WgsdGp93f2F0OvCcgby
i9k0MTtaYUrzaGHXG+R9VBEWVybVhIxpirrYYQn+USrNYB8Rwm+4dK2VK8eDqhveubJE92lYxlNi
MZNAIHrHI1ZwB60YunIu1QSH7jQt606dOR30xqtvocFOhkoLrnWtLm4wsdsLDn3XtSyfthvRsbEB
bW7gmE9b6nKN933b1rR6BrtmJB5jrBxHF/6akIbPuDchShitZKHv/v95JrtfxfUz+9X8dSF6fhXl
VCtMUn/71y+bv38d/io2n+3nv3zh5y3hPg/dr3p6/NVgk/7bX/lG//gv/6+/+W+//nyX/wWpaTqG
QTDIf/7z3/CPP7n8CP/176+/mvbfVr/y8DP9Z6TmP/7cP0JI9L/okDMdQj4sC/Ok9z9ITWn/RQpP
SHrHruf8SwaJ+xdBgplOj8r2hIta63+ImsL4i23hjOcNc6WExin+P0RNgzCTf+VpklfgCbJMbGG4
ruNIfv/r81ERm/Zf/278hwt9gnsO2Bjy2f+bszNZbh3Jtuyv1A/AzAE4uilJsFFLtdTVBCbpSuh7
B+DA17+FyBq8aCrSrCZpYZkZokQ43I+fs/fav9KyuPWkeNaucwyy5t3oidZi9W1RpRiBXOuQp7r9
v4viPw/l/B945/+phvJM007xU5015uRPTM+VNkor1/N8IQP+uj//DoQORHZAcsKhs4pl3zjBj+fh
lJKIldj1q13wNU6RAZEAcaPrunv6pl5UhHoGikYZBGSh9QkloNBmdhuqhTotjSd6d8niQGrr0If7
9slt1y656d1TD/w4QC22zjIflW0bW/DPRz9Rya7JIFkaJuZp/mfZlYixAppAKe2ZZe3RUNbbEbBN
C8AMIi4+BuJ+VyMGNzCf7WczO0uFiiHSit/oxKNNd5M0Pv/XGvuHL8wkB+dvXxhJ4b4UjmUFjrc+
1P/10IK+J81uZh+gt/MMczkxVLkjBUAorqS4g4+zMY+ImVdndw6iz4/BuU/8/hYxW02APkMExVE1
DBVF+v5ffjlgr3/75WzTsYQgQM+2nL/8cqCL3Qi8NOlsgv4meMTQr0gfs5Ivc/KfHeI52d+Be1Zt
j1OQX9GIjed//x3+BollQUkLTYtnB14AUuXP34/Hysgo4/wDlRqn6HTRCE1R/oqL7PLzlOIXT0UU
EqxRbv/9k//hyTg2Bk4WM3QF3ps/f3KHBQ8zrI8Vk0aoJ8r1GNMXDSgLZSgFMQt08++fyH701687
YDdgiuwKXl/rLy+PFdHHmpzIOzgJ8oKWGB24XsMjDaWvf/+gf/hSAxO6uxfwt/mu+5cPwhPMN72+
pZ5ffFVrMIeRAQPHstxkv3O7Oqdwy6V1/++fav7D5hCYYIUdCDQMfsRfPlaDIao9uBAHo/S+TA/f
31xcxXPzEpgOAxD/tmQyUy5Ma3Tm/gcl/f/cmTy22b99uZbp27Zkj5S2/5fHmZo+tBov9g4y8e54
y5jkN+REAmJG1ApL54qJCo7EHRA03BY6FczWm/TAKFX0L1QXVES5j+dLPmEZWtCKanBPWBa7viaa
ef3/twWWQKoEpJa53x0MCx7Q0O4SjSQukCfT7FvCDnySLdaUEpox+Pim3WDIYg91xtl6C7U5w9jL
YhBi0Ljy0yubO0Oa+V4pxJiuiWp0ZnRuufi/UZTepItRHeMAYVKpjYENwiRVFP+4M0NhFALjtqXL
z7qw502ExxQN03LWprbCuQeOHy/dFYaVck+ScrXN7IU0gpTNsl5hvsSlbXDh0kOC5Qq4FbK/Bbje
dcw3RG4DVBzoMwVU9//ynOx/2HMCJ3A5TAV86L+9dlOVMvsAdHWI3fzHIIiTCwxVYOxcl9o9ltZ4
dgf3lz/nBKsXP6OlD1oTCFCrK7J6zkNQ3NR1c7aQ43LCmHvVYmeeYuKKv604/Wklih0ucnnm9TR3
mbJIGkfLGhEzW/KuWSijF686/3+s/IDzXQZgnh3ud3/ZS7JZVk5UEC3V1oAtGafAftu6qHDaJb8L
ug2WdrZ7CUmBHLPdv3/6+sP/fCYHQlB4sCH5jvu3lZ80ST8FGakvsm6fvdo7G0F+bhv3uavLd7rP
twlxEv9l82QfIZDtbx9rCVNYNrWS59p/2bmZxtqGZ/W8cMFIbVwibEB6xi8iaNSV75Ssl777Q5WW
cdHJaOEzaEuxr0wYHaI7ZkxYJpPsUM+g/O0hvjV3E+v9Rqz5ZtmMIhtzs38EL0hXZN70tl9vlC+4
GBEDYetRH+h+JFvogOtdzrkzfEUMiJuwfVeYW/PqWfVAi8ZmQFqKvLAZaJSomLGS4PY3tBO3P0Yv
2Cd/lUJLcpnqm6gxnm3XeV4WxNpD+oOanxFvkgTMFcdHR6OdzQhHbEp9WVo4am3/6KrgKx0VpAfx
lRlHw8T3a1T7YWCH8Lhc5w4LNYCELGlPC1u1u7rAttIdCoQQi1GHQyMqxsiVRegI+nXXuVmrHpM0
dbMjIkpOJaK6qb1RHhN2z+fQQMSPIUV/gk/Aa+GTImlh14wnIBFUOQ/t5F7WSuaP23HXFe8l4r9t
FdBFbOILhMlxxeHeFY0WIAM+6p7/wqza97oxPuN8fOym/Ajf4qQXkN62/h59MAow18etiB0Kqc7F
W/WWoUTLDZTqg1velJOYNhrnBdOi8n0KNH5zxlsjiU9mtOOOH9b9eGHSjkNqoO5bsRQ+8ou+Kn6Y
VO0BmYWMAp8KRVobz9Mpyi+kRU+BG296E9/nNOtHt+bTuogPYfK+ZTBucF0rXgeHpVUozM146qa5
+FnG6lLF48FOcZg3eHECwN4usLPB6SDIZxZfRtoeIqR7IXLq50izn1jubsoHGuS0GmZu5DRDSTFC
Z/aWZ/ExjtlAWswLG9mxlMpI4Wgh0juJ0SW1kKaQ/GCDy9QnWrc9GzNN5wjzT4ZQeTM96149ADrM
doXZrICSdlOl/MCOljflwLNN9hKO06BDpp9/9V72WvYYEISsz1jeeQZQ41mA/BsKihF7yW9jzuj7
0+si+gSX5tpgbafdAtYPhRQi94rn5LcBlgpMrstUI34kmLew4ClO9C6DmFehdhh1Rz40+RbV/Kph
uLCRpgzt/JxsbqYQBPX4/TrWYXapbIJ65DdtrWBjOpwbqeD9tUbjuoZacpjc7FfOucW7V8ZHFOPg
BzaQ5Gj2Kt8/tjXY9QKe48ZS8cu6YkwfJT8OuE3qeZd6wqTSDLTaIpQrmwJ3hmeA02/IvgMf1+7S
xrWPgovbxmnVRUBAAeIIrCfOiTeHAoZscJ93Jl5wC0ZQPtKJ6qyAGfMMb80GAUVApLMlGguBcZNf
09XeWQX3/sRNvH26nqjs4CSo4k2cyKJCrnrK2ls/f5pa+dknUNNVxEAV8dzeHArwjzJZtURcRxz/
W9J1RpbCNlOYD13G24SPEcNZisq+ijIUpSxgSk0CQ9KJV97hRWqaswtkeTsARUQpSknBjPRoktvS
Qhbj36WnFKc0jDJzKxHPi0Hn+6Bk7TdG85q6/UD3gs+H1HNGFC94FbMf1J7npII9aaVfTNjPUH75
owRQ9L6hGSny3XpFm6oOkyEe2+4Uuw38uwolxJgsJ8+0e2Zv1QRyjfJX4JFolSKicFLHWhgYmtFE
9zrtwjV/iz/aahouW+vZWq5Yr7jiJgNp+trlhXQjIrhL860bCqBEi/HZNDyZYqJgqgN4Mi0QNUBP
l4EeL01jCeWvyfdazT1Z9NNVM5UKRI15OyCMoHnfveqKORM6Vy4KiAI1r2IVk1NuiPEwDvaBG1TM
9lbTnuYl2SimZ+iteN6yWfXQ9U/QDQ4pBcrb9Dj6mMQwuK1n2FVBX5AMxZkSecCr5Fy9u/i+hYPl
3JIAhIwxv2PBPJZlCgxnwRYM0qTyYXsZmfVsxP1D1VCuTesu1fMfccAXkvrZF0jPABFjT2EznmBZ
fTWw+zcTEaGMABoaqiwSDibSaCL52PTiGDXyMIj5fkzdA0g/0nqIckF6kT1wTSJNLMZYPLr2nZNX
+w5pnWGSBxMw6QpO1oITp6zPbsRhi3wspfixjzVhlcIWd4Tanay8u3fdGsu5s2Xa+ugOUxDmOSoo
sXivAbneI6I2poH3YjLNWwzDBIy2pNLV4zqOqAc3XPT8ZDBp3ZkNUGDGK/0Wa/e009q8VDXCC+CM
KLT1owyqj9lOflVZ0R3JISBGEgWzYZVQtaz6owpYQEr57P9Rf5XW8yPqYPQ1ZnmmpLhdvPELOwpc
WU3Ox2RcEEX1u9gdiVp6NHQO2KPnyJys9sOMl6fSCKodAQVpCGmRQQmpH7I861W6AGsz3cD0ZSuF
ThWnLEue5n5SK/aiZRrC+x7V6lbVxLTl4n1gQBb+ccSOqwerbRceYLscVuMgA0G0MAU0XwbOHdK0
Pfg34jWNjD1fypuqSoD2FTmkXtT6o0+ls+7onhGBnTJZYmqGtj/YxiHv2CIaYzL3izHe5FjRp0kx
w0nc4BrO2g1i1FoAtms9eTSDGRsYOLyqCbqbeVK7/1Qw9JzDJg5A5TPWiGXdXY2ieZIxTQxnnggs
798yTE+gAfg7HPupiAj/acoI9tRSJzuZDvewqOEX9zSTCRXbuw2kdFtH11ryoxnVfgtlPkZ+9oPC
ksIhY6f1CYIcNXW1K+9NoINJzs9LUwbhQVeWaIm53yBrI0uwLJ+6Gi2kjD9immdnPjEipgC7r1gZ
DeVhBITN8rKYVBqrFzl9Ia2coQXBWwdri3+iucMidul5ZrusG/otqujjhBToEZzHs0pdJKMpVhqv
RzXf1OJsI8MJKafiA0YmhFspMQjMD1bapP4cO7w2k+kTUo5p1Cmy9oCpnCipPL80I72r1bgPuXva
muZcHEtpoNjMQMhl+Xtzl+XZBGpwfnVGasY/mmuITREgSmZxOo15zXASjZa8585GUp7hXLd19Wa2
RnaOveaukJeElhSsbpIeUiINpAG0eyKxBtRyvl90e1eYbXKSqCjd9GkxE4svAv+CtLITV2Z4t5Z/
S8yhtS0giuCPUvcWmlu8YsmJJ73s0C5Xew80gm2O82FshcJRQUMQMMPAdYnNnFT0mZEB+ljI9mQ3
Rh5BbUOFaMZwcarg28J+PJWhJ4vfKSCnDVDd4pBnwcFth0tOfxftPiQHfTfSjQEpfuaNOwSVGvZd
Tm9aeHszwkLNhGLHQ/g2/CXsEcwiWitRU4OdSRpMSbK+DLU45f5i4Dk07LAPAsZyBL81cjzFRbF1
A6Kw8NOXTDg7yq11FojOa0OU0IOS1ZmBuKJ0zbd241wWe7luHPs7Stc24W3d0btZnB4IStCfZyob
0E1s/vg2XWArZEXkW2SHKfRlZsoY6/F70nKLgidJ/XTyZo742FqHQTZYFjRIu4wd3DKQU5DsW/U/
/arlIYouI8iTiSq2EMWgNkvCdtYPZRcj70huwBHi569sRqiF/zwVs7stIOrviDqyeoaW/YC0oFte
O1+5t7XR5sxNp9ukarzQmm59Mzn2itUoZBPtOzMsFcpqEcxqV7fyaGTOq8vFeqs784Xx01H68+eS
udR0JvIRnyThLTbYm2ES35P7rPBinNxU3skafyeR71ktyPnNS9TYhbpObKT+TfUQTQFZ8iW0KwXk
h0HFdbDK6sAlyK3ZMUWFx4Zm52w3eceIhy1U1suV61qvoubm4eGttpZ0v7QJhDHI1Al/1OINr3aS
kjXo9Ag4W/5rljvZvpBJlJGk18D+SThKnXHvmOJ2Ebvqt69hcZQWLNkR84qVPUyNgd5E6306mkdg
EqHtDPK6UafJQ+hv2/VEedqdF1ffzH2Uw0YxoMP7oE96iGyMtXdBY/0mmZsoCovgGDZIFE82mSUt
4rPJuaFbhRCafAqrrU8FRwol9pMvqwaeTfTgjWuMB1Rypuu6f2rgEIamn4GqHt6n2DY3Y+Wh6ydn
AeHtZjbj58knQrNGP4sqdPWJGN9OW34ZJI+g9UmovR59f62SFCjd1sGzWK+rZ9VdRk32xIUghO3j
7IOqR2eMJmrCU8utl5hqFWGdg+S6waIP+bGvzK1e1AkDiYXVPWPyO1DcWmlMt5YzIWP83zcpSO4J
vIQV1M9jrJ8IGHtwkP6GjgoYCqItLxAFWXiettValk1Gmm1jcUqD+MELzCcU9AvwpIEai9gq9eaM
Em5syoW9xEfDXcrdV2gpgA6N346Ll8gzKHGWHn+oVUFAjG3a8A1kBqTOL4Pp7Kf1yhro5QF/xneX
g5DArHvbCgSbkdMjwyUvMPIhyN8NBNFsU4kb28T+6alFIHRgFGZOb/OAgD2smffuu4HIBdTTSOUt
ChDqzMgkB5WJ1Po/dLT4drpicG2W3mOBHvVgJj42P8k1LImSgKsC/1QbxyUFB4wLNOji05gu25Rr
PZpAHOeMAMlxVQ9GhCZPf2q0tyEbCS2K7ppaBCWUwQ3f6uffDcR4gmWh8yi4GGRBVB7a+WJXsc+l
UY5PTAoU22o4GMuieRvAnBq7piX8p19wDdbwCW1VvXkjNDbijUn/6tjmdgImEurw8rcZnFSDNJkk
9BuRNb8itGH2QgwsjQY8/mSUuSAc6UC+Yo5BqlqyrNB6IRrXjGJ5CQ2xj7AemeX8LfUc1iVU30yi
qJDVb4Y9B3s0n7WXqM3cd2+ZZ3wyNoaMPsBFqLcyozUpU9hMyAARRuLjGfuEyObovqV07zpBwgod
D553zo0xIM+nG0KiiFBUbE2uKJS03ZGx6nlJm3vZlutm7x4XbR0UDtBoEagfuNg3XnqWTIhUpCO8
dtyPcgDU4EF33cRuMJuEgSC1JaXSRR+GOSedfyIwQ0FujzDqBhAaa8TKLBTzeYNZVKDKsKM3oCyN
crlYSZLJ9N13hESgdD8tOICofDrrahjmWyhT6NpqXFVt5+BXyDXeMOvE+3IpG6s4Ugc8eAtcFjgx
CFq8bdvhOpEur17MWSmX0CnRbwX0mzgmYkX80dwec7861v30AKPrgbRZFujcngrh3CMvoY2p7rMW
SE+QvWXt8GImBkqII1S7s2J4vwXCAP9YZhd7AYfI8pG1c63qKt95jceFcDC3njQ/pmwiVzqGeTXN
5VfkLEeU80VYav01JPV34nd0OCTH7vDF7GAT9SZvk+q+Wic7KF7ibU8mG4m8MFdnVx4nhzt5Ypa3
ky6yXR81Ji2NIdv5C/wzrys/PS4SLs6NrTvV3y13k30QUYNh2b3WJFNtYH1C2+qRRMkCBCOOr1zT
IPBRom9bT7ypMnj0F4FwMXe4UUTerrE8jLeO3teZBRwYB9lucpuL3fxi2JDuc8uJaVTFX2DMUMZJ
ca9NjPV9MiHEQgSNJTPNlrASCN/jFJETUtkr7RUdD5Bn3aI8IUpJfg0dOxNitLs0KHbNmAdXduMi
nUkRMqN6PPV9eU+W1pYTEvqWUYWN599q5MFWqh4yE8Zj0BoPpPG+B19z9MSXtRwUGadONHwNj2ax
0EGK2d+7Ckxfmr8V4Lo3KIA5+3A2gCsKCFiyq7tAVefIlPHWD8abuJMPrXNXVy+i6vZK2BAnjAL8
Texz2LY7z2z5Slz2HcdI6UnWy9tQ5A92spC07Nnv6QIepoISuowIRbT1YfXC3Vbkws5eBcGshsA6
93WYJEWYlWQdDgpZStUSFJEHD+0Y3bRiRIaioocx6BC9FqQE2nP6VtAaO2DiIcBPiEtWv6F5hd1B
Z8FggsQY83a08vmKMyTMXNxvMwg8Ssnou1AOB0PQcHHuwQAM5FzXj3Ft3+LBxv6TA7aPc+897Yil
aqrg2Sdy7maqObGyWRytUAsOwQSX4B7OFfHGJvUsQ+kDcBl5bRFsRJmRnEZtNxvD0A9Dg2Z2yYs7
NyVEScPHpjn5EPDRgzOBNvPqBtNwty0oiQ6yqIAZtsWuoDe6bUzessnnxNQon8M5M9HobEu50jmQ
6G1iJ3uPfCVPOcJboBcHRljiesgwVpoJ+PhCFy8kMWSJTPfoNeDALm1B3qLbchlBcerqKtgyBEZg
LPwfLxe32oan2Tf+l2XE+lVVqK1ctvnQp/NICJhiZBWX9T5DAbelD3PbElFzqov4vbQRdmZclkvD
Alem8UZ1kgFxBCAGk/O8k4OJYyQi3olopxvHG+Zr6nr/1HsKDVv1wSjo6BA199LimwbZPxxJoEAe
R1v+1NbQ0OViwA8jOgFD/GEuJVlJwjtxkaCvENOqBfTCB4hU7CYz9p+DyHuPsW3Rhqw8IgIae8cl
mvCEVXYDnvV3qil3e9u5tYW6AwI5Gs1xEePvdEJZlnl+FC7VvdcMsDQIGRoyi7XRRy1OfnhkxlQe
ZYcMhn2Yi2qVfvEc6WwWFxEN9IqdBqtfmSH2Ap8XxNbvnqnHhBU/T6Dqg0ChvV+GNV4sctRAthIL
X2JjhWopyNazrdtiQpoYkRYZ9WE+4zir1YsVd92Vp8nDcAeYSXx9awl96AZQcG3vYivlsjAv+nHp
4br6gYCwCKzWdrzHPwqCRY3Poh/EFevmh7QFKtiOqQN9KwYG5UAXBn96TieucJAEy17BakYsXVvO
KUjEox0sx6lMkEoCe96WSMnaWTDZ6OzHKnfeTUZfx9j+kGpNHwXpgyouCkVVEh1Cmx92NCpR7n4k
VPwaXPWW4ajCFazANuU3k9e9Wb56yYTTALMpdxwlbzpgQwKVM5BXU9W7QdVtKBVJJxjINg7piSRj
GJhUOUDolz4lA5d1YjFnjsuTrnK5nZvhcdIS9CrZkxr/P3F0U7lJKuNIqdnqPodrM1oH/BYuVhMG
gAwy4KMutvyJPC++puV94/I67BmW5Nshd74hsTy7mAE2XvqIHAxhSYNFENRLjR2zzwkzC/Lkk2E6
zmv0JqSSGZta0ftCzZCHQ5E9TQX9PkLTAIZk1S+yHn+DIob6rgxIcmBa2voaPpeFUSXxjyh3icuA
pbdldPkB+P/FtLA6WFKc6EHH+2ClfHdgSx1ydMKa5dj775osvnZF91flLimTYyvVy0KC0yGtGqhK
FngleAwGkvAjHPFThGGSG3/3TZw9QjkarSEDLCpHxd9NEBzKTtfed2I+F6RsxwKFtu9pDrqUe2zB
/ktQDho4/ylICZuAZ9MDJ9wXNUE0RNmL09JxZRtSd2sIuyfvzS4JDCD7gvwB29L5hjC685BVVYj2
M5+ZAw9Rb2Bvjs9J4k+HPqM64uX4IjHWfCSa5GpuM387EJq0V+VwBdiHS2naXUozLLxi5C/sfqBP
7UVvDLvO/8xb1K5xy1vdekaMpUp+oj+ctrI8sM7RAaYeGaI99RwpRNxr8Hn41mUp9bKbwaZsrba8
szQAdH/Ue1vQXw2c5m2gAji1k3VPE34/gdvBqT/S13LWGlRbYh+XJq6/OLp0GVGJXcqPc7PlF0gz
uMrK9Xc8NbqC5g3P8WxjfqHPiO3EDyxEvovtocSLyLTUawudI5b0geIQz0zYgrfiKSAt7Jo39Nkb
ixcO3s8/WEA57AuEBev8oMaBHU8YWTC48+awexe0YmkLiduy0S9iDT4B/EIZnudI9iT3HUrBTurh
CGtRHDKkgE72jIlRvo2CoA9hpps+ssY9GtJ3S9ifjGo04x0Q8nYQvzaV+RQE8X2XuMPOiiZotyOd
yLbA6hNXB9ORz1O/egWtnyAYXxrPQJPb0LHXDgadqIFIOrg/mTTVxq4Cbwce+h1CikMXgHy4ksFo
MjgedF4OjAiZ/KxDbp4M53oJkwOJ5bR6RUEcAzuCIMnhNOgjcLSKFyTIiRWIMeSHBGeuhcaI2ANP
E4mv59GFhDZP2DnGsXvCHF/hVZsAg9HmRftwVTgzPYdoRHIPyPFLUiTvub4icSaGzRPTG735uyFN
rxwXJbE/Bbd4QE6pTuiRuNzQAgVkQbT9l6ypGrWX9RyCnocuPzsvNAT4gbc9hu0wWFOficbYcvzQ
Nl7aC8Bk5+DTTOqMYu+Y895tYT3hEmt2VYdvjrI8nKz+N/RxC7g0cnTCe3aml2MNSNwdrxU8Lmu0
t/0+Q9ROkOX46STpg5o7PIODa4QpI++CrM1bM7fuFLaxg5VwxWut5zygn7f22+9iAtYVpBt44MJY
0zF+Ey2xbEr32Z3GfYNzm/5kfjHIIzv1ZrWGTxenoAMpQwWeV52+oZHK/mrHHKQD6OjR3cP0YCAX
TSTC497w+/Gnala0SkIQCwlUWOmr+kX6DK0rhREFGglNinnX9zk5EYpV2+WCe7LbXirb+ZqJlWtj
XCftUL3GzWigTC/vOZjBZOronMO22iQe+Qdq4OQG1aWR2Ze343r0ZQYQldL58hOgmpMM/aR6MC2u
FB4NLao/G0zHvKc0Y8KjyEhYMaNZVNFXXh5xKp5yF4mLOXfL0aMxvxULKAg0VAcitrCpccPoahpH
xJ6tYaPPkKtoBXhdWCXOqxqdXZWRAdAJkxGkcePhj8n6a4V8F4Vg/+5I5zfF1IBff3yNzPmVa6c/
rhECmW8wRvTjLZiDD7MEW5tEF3BTFtW8c2/I5Kqc60NJhVG27JIw7SoagE1/aJf7WWtCcHs81F76
5hsttHULXTcCTRNn+kCGU4yAir7nku8Z4JAHtmkHLjGL/CjwLxFcy9dgLS9RbN37ERk6spCfaRuR
ZSGY1zXYXQyPmyaLAjB08z6lq+FnuLgxS7vyYcQvLvwPARPdOJAHIrYIzt+wb22VzSSgxrkkoIMC
cidfyq73ILd/J9Ow9wbm+k62koOhC+D65oLZYFNpe9yzhSFfipoeYN9QV+u+ZhZQtW9CVbsGwg+j
B5rqleG/i4gAt35+L4vpncMWfQNyDkilDJgsn7tnkf3GA3ybeVgxTQf0PpBye3lvRxeuo00sSkRP
xoJrDLXwrsNCsOEaR/qGgZOwEpzyCDZ2w8z/G6r7hi7AE+ByZ2M0iCuJGO9OzoC5zyHRc44cqjZK
tDZDtuCnCbcwBpEeXPTjKvyLHceAahej45cPcU+AV9DVXEXT+UPE90QkdNuZJnlryJOR3YxoBIA/
Owxuy5+Rr+RkVti1cnS5VHP+bZtHdItS8tDm0aZzVZI8ZhbJl5tZqB46zopqgDTotARVSE3rfA7j
US17QGMzC4PpZSKqF0ewf/YaytJYld+uizfQq4YQNb0Mx5R5pqo4TRb6uVhT6DRNavhNZNKVJ7GC
9Hl2pZcY4xX/tBGlXulYxRa5xVYP3k2XMaQBNrQXGOQ3+Wg+mpV35yYc4UNwrQfrocn2RcYcz8Fb
kqjsgWGOQ+JA997X1Z63ygRm3fL00+ghaWjIyjs1OyfLedaOe2EYNO7jGCtJxJBuO0WUpJa+6odc
X/mWJoITkH15W+SeeRwYl4ZRjt4FxcmmV7wg0Tjvoqr6TEZa5AnKnyBbLnQIXyZqptspOFYLz9uZ
cl7pemeN8iHvlX4a9C+gbf0O0s/ZnWmBO+TiqDwqD0wB3WPaGXd2lL2PiTFelea90QbeU0cbIumT
n2bs011u6+0iggRrzrMFCfzKK7F3IdFjH8PjhLEGF2UoHZmQkdjhria9PJleKgENM15nCJZ+EqK4
DtzxHs89cWpjQZYuPpfcOabua9Eq6Dgd3Y+ZOj1aB1odjPdKuNW+NVAooUAqDmaEpTx1l01XOxlJ
aysKVWTFxlOTc8Dl6dsjJXilX5IoBrXPosGG6VGH5gUjoH6NYkPpYBRE14wE2/VDfWtLgtv9of32
pox6cgBkn3m4B5YGbHi53Ll1d2cNI8NAmjyq5dhPunLft8YQ+n9kc8/44aB05ACaaZtyJvRJv1dZ
jIPDUTu3Gl/bzEtv1kTvHXbSs60PpuquO6wbU95+ASnvTj7UP7QTE3EWE8Ia7Doy8I6eVZ8aXFK5
HREVMSlYFY2JRMapXr0+fogjJJy2J8Jc+QDF0NPyTTNiXwPm2nVpLvMT2t5vRH42G0Pjh0pPdOub
l4rZyD6304950kg1JpQnZoIrmMLBJFV3M2hk31lQvi8DR5GbRq8RNvW6Bqbp6KfUy5ZDHsVHwwow
zQFmxyMKckVEexdrzTFtwJm4ry7CnnJm64qi96WTtK6bBN1yOhf7NI7DePDuO9N6LTK8KSMENcKD
7QXsvkNfNki9TTrAtIjpC+QxW0PU1siGWpuqaZdXvPC2zfrzKGY2dUOcUY65i9fEYT0a/RM5xBa9
13VWsDwSDMsrlssbAFIW8hpvW40kbE9MbXeBZeylSu6snp+7YqG2WYU2wxxQu7Hic98grM3wiPFA
XQl1fitn6K+d0XAPR0JgKb/GeYvHKpNdcuB4eazsGOsrXj+v5Xef3B15nCsYk0U7OieuMYROpfKt
NOLH0q0vnlNQSkwmU99iJE8DNs5mImyPyvsa42N7NZCMS79yNsIAPBouxxumWwIKurpGacL1JK/D
0o2H809XBSw+j1aArkPkofPG60DQCbp/IEVgekYcYni60O6Am+g8ljttSFQTDWi0qeyY2YEfBtAt
uUQF41vAMHmTODe1lf3uSo8EF/tDSX2IFPTfoXqwObqd1txgq14nJLjfvXIMcV1Du7B1uiuwETIx
WCg9XTLq5ABubIlea6eHKIDaV0i6thgRfsBaHJq5PCudvOhekonj+DAN2tt86MMFkzMxvqK6HlCy
bH3MqKv9mqxpnyNYlohnuIHQov0h7iUJ3d66o/TCbw33nAMWrPyS3DrlSHtzAb2ZMTny3pxghK+M
EnUSzFmb5gpA8lKU70PLt5nHNdh7gPG4CcNeYMdd+vk8CPOxibtnOH6IVY3xOqPPPXnjdQdye5+I
tTZkN4auZDI9nunHRV237OKkemqIPJ8i0HOaRNcVrT9iYNRPyzx9zICC0a+gJIkadW7K7iG17Auo
s0O5cKjYiiQte6wIGzTvF0uDcujnjXLcs6bFs6HfiOFyFQRNBJnEqBCsMUqZRzB0sRe7Q6x9NSXo
zJwchO3iTMR+pdC4UcttKz+gHquNXdLQFIMXdyrpR14j3vqNNY7vLiHtaWzix66cik05GgH2xV80
sphSkg5pOx95wSTLbE0QUEy6zZS0vMKtvuOmuuaW+hH5zW2dkRqZURhYHLkemRyFn/5SJLTq9mWa
ZuIiG+bMMPYLgRF+KGukbQf0EZL5n7o4SJy2ES0QszTuMOd/eBTaMjuLRKhrkagfzX6IRb/6GuxP
n6Y2OBsbQTTUF3cAh68nyaVPpBHCi5hNxfDehqz8mCUEcPAxje1t2pFwWGLdT6YwD9wYoW08zB0X
43pqDvUCJTPLvV+zCSoS+SEUaMNe9o5VEEbadxuOjI8io3z0BToKz9X0aR5cObtX5pNL35LJObXj
NPT7HlKG01nxs9WmA5KY4JwyXN2QWkOpZmkWBNIOwSAVWeEetoG3aYLXvBw/DVXT1c5AghJJFdaR
c2YXK9j95Ktm/kjkLM15i/s1sXvDVTtHoWu3l2IeIwI3lossml+WmlixMVGNJq9Tpijy+yjepoF9
4ks1brJm9Rj5BMVZUIosQk23LXpefxrDOCpeMLzAYIv1iwlpFW2rnomYfjD/h70z6Y0cS6/oX2n0
ngUOj9PCXkiMeVCEZmlDKKUU5/FxfL/eh9VtuzrdLsNLAwYKicpSZSoiRD5+w73npmR7d6J57BOm
5AuqrdXWhciNQ8nRC23wCf0OMaQS5P+A/86t0/2cN8C0bfkgU4NhueB2RZRyTJgWwiKZdWhBL3LJ
ckcIUxUXPZQ5bPMqOTrzBJhIukbg2Q25A3zHeho3cU9/nUz5OZXWz6bQf05sLsEQkzdYMsU0dmax
imfEhJnvoVslJn7ddCORhJpCxuAsCoqw2mixtpat0V+bKr03OCyaPjeZxTD9cOTayt0L3d7rBNUT
Zbu/18pqX4QVuS1Y92stuq1qpzoaXXMfxsZ+ihmxqOYuFDGVTQjnITdo89Am8vnMr7kF15VR9Uvc
0Vn4CogbOQ0z3TSao2ZlVdk5o/Ou2jYMEGqeegY5WKzjaaRt97+6/mdd+O65J6oFL9V948hjO6og
TMuHCtYaDCA8rTYhY34ZujeDH54Gm+jKin3p0BnTJorZZPSwhcOSaJ1ZGKtyeEwarpHBYb4k450r
AFaMqt1Q8JKTnbn9rZugws1K68MTJFuh5KK+jRnc686X51vMsTiEb9C6M73wifKKQ/1GSvsulYpm
lOGEZH53U0lzWk2QY5ABrdvEI6KJz87u5+w5nIAOEoCabQsXeUrjvFL11w9M4JO59XdzlSxjQH3H
dIlQGg/oem8y1IjiO0YyxSFP0mzNYaVv9LTbiqwjbbWykwfXSLexoDXO0b9vIcbs2bZClNNMEgXK
nD1azEeW8+b2UThBlWueFIkMBBS57IfqckTIYKqDtfwy5W6xq8IQo4jwT17V+6fU7PdVqc2HdFTf
2A6TXQsobTuM5g8suuOBwm08wLlVK5/A5ltqMI36wIgIsgjzx4l5KgQIefLTTCwiwZU2iwtxAsRX
EgF/KBESHQrHfoHaBhylqNQxFhVBqOj1buGjMjG04quev6k+QybtTUSfLwBrafpr4SRACs0cRdMg
zrP0GVMJ9eWEV1+E753ZlXuHxDKwitdI9+ls2k+IjnRCeoyIZWBZAMIMDUwojyoGs4viHRN7Bqaj
HuFVhUTwuMZ0287sSgklwf1vk30JJf5W4xEClb9PjnC24Hln3Q737wWhgkvQCWbtUFWPqcYAlBG5
WCXcTl756MOP4JiFcD5X8aoAYqSSqQ4iXJ3o4MuXWL+ENBtBYZNUwHAq0LzJWlwJHwTesK8eDPzM
ifMxFSiD0ONOxE2aPFcSnfRzYANisO87lIlR2Z0N/S1uOGsb3cTkD68ADRPnzlDvm4yJm47kGK7f
yGmBOg8UIeOrvsrfBYUuifM2z0HeiuMhni5h+hP/t3aL3oGuUzYHvQacm6sHGz0JqZPmPagvkLlT
mJGJgeMG10F0M81dspl8ECAjUXnk2wmaNEadZN2CO2On2rl8L4gBWtBOtKd96j/50jCOrV0ufEkN
qhGaElOMz2NDFmxisqnWIxfEr7IROzl0M2ZhIyyd5Z0lzRsXqG3QZvnKLJURpITArR2B0UGStcAu
DHV6nEW8Ij2BkvcmJtRmJvVTWTEn76gPYa7JXYsj6ba24YHbxcGwm+NgKdLTl5mbsIyjYRVMQSdm
I4vAyw/TFWmL2kqqsFi7aFkuhKlRIaLOSyde0dj7AVI9v+EpAL1nPSfkgslMPSQxg0izh//EO497
Us1Qxmxh7bMRCqcHOQJ8LMoYjfVuMKku5EjQR++MO6G8m2jqdxb7u3TJLLFH7CmlWV9bzO522xfb
QgPZ3WIwvMmVjgSIbZfwxyecZsx5nCxak32F3kKSlzk2/QrcY0ivka7bcaL1sXyPKMNkGXlJ+Los
r2/4pBFGZZySk9wyBmbCMyHIwS6aohLSKcXgtLHc0lZO3pHrawGHqH+GbJAA1vODNZP+6k9jwaUC
fSEqB6xlnEo8I7NgEKLc6U38acdNcYpTBb5rTnauSStBEHm6ajt/p9jnbpUVVRuSeH60vQhqZT7p
RnafshfYQIEBSZRWy5Gdg3J1mOPB4lCp+JF2Q5DaAmubDqJShoPDEzu94ve4dRAFo0t6F6PN8O+a
aT72k+wYaxGHHzrGULT39C8UuKIISMpCBy4sbjHzHIpyQ3bOWaM3XhuKaJ+2WrWlKxBOcc4SvbbM
rjLSsqBN6UcmScd8FHQqUmWB4xOq0khjp6bPmESGuak5UySujszNHvKG5aXHSU1iCwVpre5N+BS3
LO2Q+2lsZuz5wv5+RXDNkmp/N2OypDoo97aXX6SrWNuYQ7oyKw44jcCYFVPYkRNpygIhp41jR4cO
htfRwxm3Kkm5QeqQfk9EGzHugMZYeXhBy29OzGTn8dGm6PpsNwFpvYAj5DNocPoVYT2roT75Xqhf
NqbLdDUanGfO9Q2B19ktcAfi1zBI8hhdjQsOK44FpOGQ/GlteAE9Pa1gz++Txjm3o/cMvYHE4mbR
5SqkkgA1cXFPyNBo91dtDRlJtO+2IuucXcq6xwDGSOW7yAq5xkFI5LBggjFKZBeTn+9YoKPfrQiE
nufFZtpvI4+J+GIlijMP3E5NpHnmhN/FGH8vFfSY0ykiuAZKaSPqIjQvyOeUqr0HVJRSJyulnavK
fFWI+QEOztsBuQYeUfZE7PQFwq70zl7kRb1p7EJjbMh9pWN0wIxwTRuWTQTKmD/hQpmOBfN2EkyS
J9vKmXNHd0ZRy70p/JeM3eVkTQoUUEFl5cAGw9lh6S1O1G4it2IGSBZNPz2daYEtkZL76rWV7EVa
SdHoOBB4UCQRedGH+9Cy7s0uuRAFSnxg5r7qg/nTF4xbLImo1YwgI1mWewZK0nAREa5naAipWibG
HevPoemuluGPx7qarl0ma3aRnroUaF4vZpp9dmgD97//DiQI6KFeWbfD7zVdhfi7ByJ0OyM93qSW
xjVau68zbr19hinpauSN2oYxSVv5cpcpHxF05c7ETWu0DzBpkDJ1vrdPvTA+9UZKRFUbhG6c3DnL
SNPExv0ZLzpNfdgTCdqta0nbI3V9QroGjg4njtgPmd2eMGc8QRcDrUW1w0CpzNG4/yz17nnsC/0r
cjvKNL255+gnhxC0DllCLB96AwGvXH4xmrNehfmxb6IzhYi7Je8D72HtPy1pgzZBoEdSvPtjZEan
JJPloW47kK9abkGLgW8wpSy6VExKtNcd6gryU+hl7Gamh1GA/SV1gXC5odwg2zSCwU5yNmqat06Z
6dyWBQK5yivApy1T0jbPmbfMFBeJzaFinWDNPuule6gQuRrOV+WL8iTR5edtyeCNfZXsTRjyMblb
lUFgIhD1lTS8n8pNf1ReB1G/ObvslC+D1aNUBCXe4fAKPEOAL2axCtY6d/JzjILE9jKutWJRmo4W
N1WcBFVcvzczIgSn7AMdBVY4UdnMU8/6PUN7kzCwPqvc6Fk7x9eoYaNC8gNAQtfJn/SBFA5hlxoF
JduwtGXqTmWTUW+p+NI3Xk09Wr9WwFAOzIzCdWeb9b20Ce0ytK7/SNNya7RNcnZm+2U6OZE4uUv5
aDzhdXtQYIP8gdmmM8PknN3nrjZU4NX9BSHVNtXEgxmiFIEkx3q5qZ86Ka6xGSPoiadN25QEWPA4
tKfb0bcOqGg04vzQPhA/zwhn6m8Vsb3AQQ88B0eknNZzzIwPcKs1bkGIFgGNBIt5hajBXLVmgSCG
fVc9dxvEbDQPfJgcE0FonWWI7ItXfONPCEQtjgW4QnQLCZferSRpD30Uy0xT36VkwqxtbEzrybRQ
vmLe1irv0HgrI8seKtPg86fkLHuGCpNZ3DukAxQjrbBfW68J4axEBLmIeYazpTnfE5plixsCsDbe
JQulhw1JujciDSSoC3RDE8cJ0MZNOpR3akz8W28Y6ks9k7uUDunn0HIF3GIwanYstyMfMsfIIh3o
NU4agkbson6zMjQQcgB2Gy51dz+zyJPstlGWaBAApbNjxZznvY6nCwmUXBIvxooOo4IhWLTPEmH8
q7ZAkBWpcXuTbaHX5ufaNBC6zEK7zUBF3sIjh0jhId5CJFkY4jjWzh4BHClrRfsZc6sE1Lxosjgj
Q2A2DHhQiit1BfXLPsXFDlNwya1yHTKojfjc8L10pRtsxuV44cd650ikIuzGjyz4Hnpl+lsppiv5
DqBMKQkW1qV2sDIDHmHyFlfW59hzUnet1M/G0LIhnyk46CFOPNPU3QG53xTYmnjtxfTRRMt2JdSK
h5R93lHrmCNW3htVnveR8i8w6czdBPh/E3NmH7G/xME0OqTh8gZH7pcAUeJT7CKXzj3ov0N0ZM3C
XRSO6LLr6LYzSz/QR31bi5k0KXKrUg/fNCEAPvoWvbvOoFqArPcZdVA9HeZZcl06HwlGRe5Fz3jC
w4QFhwmJraMwgzEBKMzKrxFu/EBCNwRaqoNBnPE1ssrq24o0BscJ2gKtfEN+Mo9O1DkyQW4WunSy
MPmQR2rhB13e0PAQU6t48OIz2A9jFRFzkfmqv1KYMpWwR+pKJrw1D5+wDntSl4DDpeDyXVcaB6+K
/aCP04ub1Mw1DQkSRnUPDvl/ugt3rFeUmpVX3meuexyKbr7VjYXwpBCMm8qNdpPC2afESG5qTyGR
wCM+8UQ75IVVcSPQvnL2aOxAMZdPviDlpAjlgYhO66ZWGvF9qrIOcczYFcNOf++k9tGg+LlJaGqf
HOXoJzvXfzqo9PehctKVyLU3mzblnFK74mwmYdZv572wW46oPggdZshm2LI5UVsREcHFGrvCvVuE
LAoZd+uQ+E4egc0n4TfY5vtduq1DmPuyaRBZxZu4wrbKTr/ft263LlwR7qeZIwfThhe4BRuH2YDT
2dXwr02f2txnqHWTtTI/6/WbUQKSZGPf7EeMQH6fD0c7CaNjp/JDGvlXzdGHo2vIa4PEfUdcJvVB
hAMtiTc0AzxyqEHjMszfWk/nbinau5rsFE10WZD7AzuC0RhIG83eJqxwOyOM9ZWls4WXyKmCaIiy
QEfZOrmh2oPZR1ZeuQeUfAMlDaE92U/mvjFq1OZ1LuL8QTsZXmTsJZZm2k50GphBESm1/neLf/ku
M3kaaRZS+iJ7Q7r9IXIrP07zzEiKQONOEWUMXXAKxjEJN1bTsfvO0pMREffRRjy955mMoD6Jgljm
7VrOLODZHs573dEPJQpqXP8p3PFq8g+WtcAqzWqg6OAYgsvk35o9dGjD7NOt6DlgJXziZuaKyFxt
HaElRNppnKpFJxwWbrsx+xkLm3jWMhY6BG1vfZPcjKLPl0Tkt66DJTLVjBtYv5w039g6s4kNSz6N
5mwQws4YzS2yoz1N7zYZNq5lomWtCS4OQ9x2dIM3jFZ1tPT1RbU/qEIZ584Iv2IHFWpqcx3AUeo6
B7V+Pb4io6YdbtKHZijvjYLo3dpM2TCyPvEJN2A4wKMBYvAwR9eq40naGEDtGBbcDLjI30ddfPeO
7azbZqROoJwazg7a0mU4fECN8ma5ZGAsKWM6H15czGshWYybHq93dDGuyug7dvItbh+eZYAPPElH
zY7jra6dR6hBQDuzwCrAcw8o0BjXOiTatJQsvWy+nAyHcGlUXwwGM40RE/FX+Y3utkekBSV5SIEg
CfPWJP5l5cBoRQ9MxZb6PGiThjWtZ3GF5ES8zEjTcrKAJoPdl94NZ9n5TzGA2XWDCJnEBKR1IRK8
3AUe4EncPHXDtWPGlwaF6rDwLqHYfilb3Jm2eoPQi/8l+Ra1dR07KPut8070JxDr2X10MKv47nRv
VSGe9eSHisOPtmWnyGarho+PLqCTPwxx8sP+Li0xzpY+X5X1+ENZ1TVW1fuCvdBaZlcSKmJL/OrA
th6sbrdTfseE39nhvH315tS/aU03Q/MSPoLhHrGY3gx9JoMYjeCNIGCKdsazhyP3504nsYbtdWC3
rJTsHDRbRtr5gGylQZ2OTDcokvkI1N8JOgMuZarhErBMh/HK2L164whmkqvGVGjPJ+jdY/vosaFR
qCFrAYnHmJM95pdthkOLkZHLNgZVdEOINL1YB5JWo32tFCR1f4UgkedFmIBRgEA7aUhiY1qDkp1Q
EJmOd2vhdRiogC5Z/Dy1Cndnj5G8LhTqBIyZN5pvk46X5wHtPmznB7fqcpZ6LGNlJhbMgPcAibvY
zY3gcjOwhJX2FbbE2bOh94KnlzjhbTDmOFOiESe4Ez0aLWxNss74Dt7eVNqdZy4iTig0Oj0q4J53
wYof34gilmMiZLaClHnD4w22q95tiuQeUsxRaK6xa1UaU3D3JkjiMb4C+QMPCV2A1AqCf90upw82
bUBm1ROIlOLCKEn39OXBSS/IFuXMFOuiSQtVRNxrQRiqBqxh9N3qDPfhftybaUNF5moUqemHM6Ap
MGt9qQqArBbDJHZUPth2trSloD+tyTvY8Yycn6tExVG0NpyxeyxHRaJdd6WmfO65aSI0ptAKbGpk
Mim3dHYZcZRTF0RMpegK05q5KqyDFs3pSYwTvis9EJSq3IX6FiKQj36O5YQX9tMr7d8tFJ/+Q0TW
tYlrINiZv7PNjvc1FfvOfWjYwe6VVWMIyTJet4tQjqwLFI/4D7ThhpMPl9iSGM4skU37lqA5D6Tx
dLRSmOw/G5ntGAviFbSYBdg+oQCQj+yCtSIKwIuLUEkQBYFpz30iI4eRreutZiGe+gkFUTfE/V7H
w3JheXcZtXm8rfHlBF3Z3WtesukI100KNa4UsSxMX+bpEu/5Wa11PBoVM9CVa2IhHna21T3IST0K
ZnEBwq1PEmjzW6N5IkWVDbnFnGPMHyaZogWr7ZXiSY74RnvkPKvY6ETPViQzZMA6evekiYICSCgn
/I2ra99+TbPHpOCj14tDjOUvKZtL2gw7t1GfvjtvLBSjkMayb70uzhFWno1ssZfrGj5I9mVN7x06
FrQn14nugBy7296ozl7Txmeid1ZxAp2kD12KUGZGB+ONhS61/zRY60H1Ibnp5UqarIFiW3gMz3nB
qnW64zRs3ay706DtPOVQlzdzyZowyfjDabw4Rh2YBZw3FCqoPyEr6OFdCqa2ocvY9BEfNYKjVwKH
M2LZzRuMD/5egT3cgk45+pre7r28SHblxPBJNP7JZbcb0rfRNXn6wbbpPtzafJhzXd8xRvwgDWE1
E3GwiiYQ1wBDuqkbT0OUPxKChS/PnhALVFZ9FHlBEpRo0mX79pVGJa0nKzfoBT/qzGETJuxN2jYm
982ypUNRNxATETd06IY+TscGRZtZIQySFj+luB9vOd0Zi/Z+ds9bXevhUrThWdw17XjHnLh6FMAD
bD9J79LhXveccO9KaMsEBdSsFnP74HcK6LUVIRnLq5Uzx8WzEZqfeusfijCqn2wUehahZNyliEea
zMa/lVjhI8UpuRB3xDQX7zqUlcCL7WJXT8V6SrN8eTYTZt3mpEuTOlRberKH/2oc1TzvleRnAXnG
3iREVNzO+FmPiHwHFvF3vuUcotl4ZcowbKNOFNiFKj49n55kmBVHK4q4BUdJTd8LXL6hYuaA3oLx
0GxM31aq74iFYsajc3iiYzoasl8VpJ6kvQlpUOt34bLEhBySQ+jobMvhLl1yWCZim/UWPEbsRVte
MHqnlspBz4mUGNPBPs+i3U7Qzd6VSHYO4J+2dxW+O3cmsczaAkH7RCIxPdduem1a55OZ5Lz18/wl
Yi0Enj7J9qk0rhOH9cHyte9JdB9l606naSKLOlL2A908oiSzyM+A3H+6gu6kMyvWW4NvId3XF8cz
nu8WrcJBkkqdcF5gj/OAmhvmRjj1xmhiwcNkSE4Ebjxrgx2fo/k8LRIbo3bu6P94yqXVhJ4gT888
bLb5WOWbrtahzS31MZieETlhgdBM1xyQDQzs9cw6kKiXHPq8OfTNIC46VzsR5q5L4qWLUTzJj0Nv
Z3/7paQHYDdOGKDpimyFfuqzRZz/4qS5HeSsv7HX2pA6cdsTAlOtyPrIH8yEPVxdH7qGEOFRPmZF
Fl+S5Rem7WbRzEeHa3SLiSte9WHIcyJzi0e/Y/kLpCiBtE3ZWGcShXhYdqeMuLGyckjPG9svM3Oy
fZucbULmqQjkz7jsWkw3DGrw5VhYqoKc4WzftkHLuu6xFMvWaLL2bZsRctuqaQ3XpTtnXfTRcMl7
Q3RrCQspNjCHvsoM8gBC8NzpKpc4BqSFDILpJaI2sOulb21Gqb2APyLU403324xlunpD1vaJz7Ic
Ge5Yne6vB4Jn84j6sugZ3o8EvckYJvhNt2TJ8fHnK93kdtBVgMDL+IlIZtkJHHjAL8pfa/5ZDJZ7
sBJo4SxY2nUOhwLvvjVc/DSVOx1TnIj19pjH3lWzJG0V8RgbIr8XPqG8mGjHNkUKAFlr/eMcmS/L
Dc3oenrupYNs0pOb0a+ik03GymYcqI7zBuVO+OZ40VX52DJztnIr36hhPRh5chIceAW+6D7WvKPp
62j69BylPYSW2CuYaAC6IKWQaKuSJ3uJyQeyAdlmEW5xJ5WnSeHLk0b6qZfsBQFsS27bA5op7+DD
qC9Gvb6QB7M4ZODAOtiOLOSYzLQh5fRlhAFTAyTLdvKoocZkBJ5/kp794NMAlC28v06QI0xS3w1l
9NMUTsmGMOXPofayncGPEc4j0SbCIBvYcdhidt5esrWnxu6HNRgH+zaRlr3zSMzVtsZ4jZN7aqo5
4B2h6gpd+2CSZdjTKeM0+jDjb9moB6NtLzEz2tpY3vxCSI+lv0YEKbCzlH717kjk2h6ijqeAvKGg
LyLy+6y531Uopl0SRfXwIlIEb0BNNw1gerDvmBx05ADdbJqb0vmKYtRNsXqpMLEQPSElDk/9EAlU
29LFBhAzP6l7+4ixIbzw3Cwaiz1SgY67i/NjYhIVWz5KyGqMEtOzq+wtKGjkw44VULVdmmhBWc0L
jOKjatlJdItSPkF7HKkGaXfITW6YzcUbmVCDIBiX3Pa0KutVGLsLbeZR1HxFN1JvK+xXlsuUHKW9
YvP9ncboyxB/kIdprvtqpACbeBNDOvic5WQ62mYwO1ScDe40zmT2AlHCHPHOLR1ENzEcKjMDvsff
tdEX3DjCsG1t3M+KjQJRRjR4uv3jXl/1Oi8lU1BBmAsDzUqWokp6LEMj/lJSyjeyibZtzT4nHAGf
tDMiZ3sCEJH7H4MHgmcyolep8B2RX1TQwrivhYG7MZwITdOyzyqx0HyqQ56DohjcHiASir9UmyXb
YkyqxlQ+IEEiWrv/gjfG6t2DKwGKwpGEVJoLtGhuw+8qci+tkT+yc0HdVLw3o5WgZ4QI0YOYnwXN
Vx672wFww61iv0TJEuTMsAD5Jd+mZMnvOjBVsA2XGAo7T/5Ia2oueFvwd32sdk7HrFBcu5B+NixZ
sUQ6G+eEp3jt0rnUnEdtBwBuUijVPbJ7m2VCOjtfspge7Gqm+aSpntsG0LmhIbatXkaDI252s+om
iqHZL5EgfJlF8F2kae5aj5EDTyanFw6n22GeEVjkz8qc2/XUFhumiNnaLugzSihQN9IcIP01dDKd
Wdx1JhYCF21oyIYG5x+/kDh+Fn58JHegvokGyImpP6yLZHgegN8aNZ88G/d8jtOdz5zLke9RqqaN
Ca0AVXN9GdTyR2ZoyDZVN75KqtauM7HX9ESnpmItaGYiYqc6nq23BmPjodd+xn16NIC+Ai0ezeKb
e+aIOR+gWQnRhfrj9Occzt+Jl1U+R1W5+/qXv7rCwaYhGEcwbjYFTrCF//sH1nOM/6mu48bbDKE1
rUJfAnQDtDcY0Sd3OWl7bGYQK6HaWwBYUk+OYycvpeW8Qrf4WpTKt86EBHpsxd6l/kbGvjHrR8s1
T6rI6z3W4BM6iORWVT+qeHzjUXmfLaFDdlFd9a5bQUOhSETKwJOFYKofg3GAzSn/B4yxYf1Xhitv
1HNMHSq2aRreL6BfxZnpJf7kbai0F4YZuMM6woc4E2bgIQdAqPc6tNIhgLrAaDbUpLFIDPRaZcMM
GLi2W/sU9XLLpoiN5wJC9jnBLOZgNHTltSpZj1hkAbIEVIwYzcBR9Q90FXldAV5hapV6+y7CYdsy
zzeytuQIqg5W5ewJ/sF53zzkNZKPaaGRSCe7Dlb+BkLnVcvHu1HTlsuI8QmbQLwQ4bPir7xhUXtI
Eqwh84hgL4ubrR9q+DyMsd2gl7abO6qNvag2pg5csbfsexJb+eaxtdcsH2F2vZwwHBgoYA8oEPFz
km7YJB3/dba2VHtHmLo6opjI55Jlne8lz7/fOLUNiBFs0d6avReMC/CG1lHbVzsB+RakTdBqzq5w
HdIJU/QLMu8e8s7aIfR0GXziWwGl5Vjxi3S6s0qzb8A532WTftY6DsKU29ci7gov6bwj4vCma7QN
LDL4FA5Xopnmd7k/r6WTvnf1sobFQ9UsO89xmLYsNP0btunMP0zzyTUAAuSPwg9gx+GlGQB2NRom
hWm4jon+Ah8PBSWjEM41/XOSTb3yCofqxhT7WOc7kuXxnBrrP7/rfodZ/3LX+UL34fUzZ7LYJv7j
XVeUUnBBCti7XnhTKOqKmiEnnBCdKQkqd8x+DqSM4quSbbjBpIotjEe6hy4bR2Rz8qb+S7mFGbQu
U+TFAxq62jstEL7m/FsaLYFLg/OC9xoEioNxw0+2Tot2w0wrMyCGaVVgfGWLzN9Q4ZHVFuTBlPMl
u/kudWtedVp+wEShtnrLhgK/9mKSqp6dNOKb83Ag0fXVnfrHcLGi1CCEb1kR8ZiAsgmqhbfRyr2+
wNXCGo24WxXLB7vzbeDagnmryTv1CphDs2MATKEw/fNP2P4nt7tvG6QhkChngxle0Nt/ONeScghB
Kbb+ppWv8ZC8GPU+17rD7LBsS2NGP4bhDIhc8h1sQ9C6og+0jPSz3JgJyDPF2yhpgt2BTNAmC7ph
AL0XR5++zVCnJzN9Ik2Op1j9zE6PMdq0JUHrM0q4Q/MPW8IQNaKT1YottLp9LbuXkggQeFfui2eO
23EJFMIYjEUMLICth6hb8uPvz06Kfgwjbh4wRdnxaj/zGrFbk74nJdWRlxBTA7fozz+sJXTiVywy
qBzH42AEF4pd/B8/rMiMNcdwCn8zmdX7bKWfBrJCQLXP75NcSgqWxrDB8/eZYFhPTKyxQQIDm12F
JAIEuj28/PkLcv8Jp9n3hakvh7Wh+8YvL6hOuTmY+fgbFyEYy5vkw8sf8gxilBiDZhz3pa69qQGA
p4q9XRnu+7p9IE6CMstExId+nu6e22O2rE8gp2YaMwWo8cv05iqbuAXYcL0nRb0XC5RTEM1GqrL9
akHv0DWo/aD7v7KfaTJSjuXDS+FV+yojlc3neRf0khhrPJCBPxePZhWCymkw9S8Gutw8wcAYAx+g
ItlJpEOcpu5+jNz2qmR4IkAGb7fGgny0yDL7Kj3MWRBnX1QzRSd0grqxCL+jnNKm8APLyjdFmR+X
g85quN4GkbxFE72fa5BwEM88lPjJQJ97H2v7Ia7V65//HMSvdHxXZ7dlozsEUwsv0volbAFdpoIA
zzlV8SqDYq7JpgBvOzEe69zsWGf3pPldEyIBIcDuZr38kYZU9DkhDGJMiWFc8MosPcobPMA3pkYX
kEKATWYucI7jpAcPjXLBGj1k7p4dyE7MS5LByprpRIb5aXAop4m8+Cxy3J9aU10nRgQBXNUV+jfv
1kmiO7ncnDCb+CBq72/nyJINQ6TL5W9nMmkw/P4/smJ++e2/PlYF//xjgMw//ol/PSWfnJPVd/en
/9f/oWgazBWcBYJT9b9Ppwk+io/yLx/l118YDPwxn+Y///DfImpc8zcyJPivSNUdKg2H7AdgVR31
p/6b51rg0A1DUIvyRPzrX8qq7eJ/+aup/8ZXXKy1pE4sCRS8Fln1f/+SRWSD79NTOUSBWOJ/k1Hj
/3rY2MSzCNMx+AeWnK0vj5I/PCrqVmtGURpiZaTJd+86Z7e1N7XjP6akOQFHgx0xw4IYNHZREV5T
5by5MN96/x1ZMntrLTqEsXrOemdTs8pDYLdKjypt91ggb2E54dmgBh715wZVDKOeda0Yxqp22+a3
fqaxca8PRkvsobd2EHeFeRT4SqHMbbfcXYuP/Oq09tnGaT424kqeHmhE5PnRjymK13Ptr7y8efC0
+kFNIWF18HDY/GaFfpN3P1T+MEcEQhcKDgjaaDGe3Nrb9RE461qcGY4817jTa7hODhSEegauXNBW
t10wm+GjmnEJe8TASIeudUzvCkSlJN/4BTqZdqvoYQFZ5NcucrdWLRk/28M7W6FH3YPGJvjYIvBH
VujsWFRQAXSfWmcFTQ0EOM1Xf7j6/n6r/jHox/j1mf/7D9LV6Wa4oLhyfnnmI6bBL6GTz5s3pEWU
zk3hFkeWYHf2PN+5LSV0HBOIqwiM62kQ+en8+QsQv8az2D6LddfR2Ru7QrfsXx5bCWOqyjeTEDbr
jSJp7AifaT2B2GbCTH5zFpt3IsycTc9sOW3U81Am1pH6hShsMFQ37s1Pxj/tWjmtczvgBl27Rlis
QqwGE1BirHCsDTzmNjrDlkLhVWaJVASbcoRzCkqcTeyYr0bLZ/OYIyDGm7QNUYc1pH0gYA+ZTkjz
k4c4Zyw4w15PNkqSIsL992I15iFkZOyl/aEky5RA0zo6/P75/P9h+jjXpHV9fBXwfMh+a5PP7r+e
hxan3n9/mJ5+EsCXf8wf//wP/j3ry/zNRcJEmoNhmJb+h4PU83/zwO84DtIvQFC/f+XfD1KHgDCX
09J3PQfVgk/19+8Hqf2bTutn+Kbt2BSfvvu/OUhd8UuGD2mztNiWDdTeY6bg/hopgvmr82y6vu1k
+o8tcraVFIOxhtDUPSK+wXGfJQmA9ua7Zpt/sL0uusy1AUtBW2th290xkyl2kKHVsktoA4RKtJU+
KQ4AoOK1RYrvqc/+jb0z224b2bLtr9QP4AwEejwWe1IU1VEypRcMybbQt4H+62sGnfeU7XMqfeu9
XpTpTgJJIGLH3mvNFXu3c2++NaZubOEMaZ2lH2GA+MdcTuduzuwT810NB3yaEICYVBveyhFg7/AK
/h62Sxa6BxAeztJjQrtMy7Y91EmS792ZEqdtz0NahI+WHtt3fYc+x4FpNvnzC43fDNZWYB86e2zu
hqacsULq60aLjLPnZKjsLIc+HsbiL2gmqSHbFl1OXJ3KqX7C6BztXCmnDT8ailwELNEeGUBp3jvi
5/HOohC7Ry3k3IcFqozZiV6yvJE38ailW2Df1q0+383oBomz3JfoR9Y0I4eVw6hl46aGftKTvtnm
c4wHW/2yln6zjXxWQY3omqe2G9dOOIb3Iuq7R3iSkAaGldcxUdeE9O+tyPwae6gFS+tr2THVniCR
3TvxtBUNUAfdivN7L3LR7WNZJatA/7TK4NTRZaB2Y9rJFIGW/IkklWRfdz2+KNP60Cvnww7mb1Nz
S7yhucjpGxa+IsL4RAR44wUqIkYgAwVwpH+Np/RucvHITkZ9qiuopjJBFZKOxk6oIUNdeI/DPILv
T7/47WMwJ6sE2onbozSZDG1Hg4FOiAtFNBsji9hG5J+WlC9R5iV3YbeKpgz/QY7hd05i54G/9Byj
ET2Ubu2dbDDni1AyX4QWW6SMXIwepvDksJUGZCctzBCtrVdFpEOIDGadznxa51baBPLxQoKC+5LS
Gqf4aRaFNxw6l1m+HSES0Zrx0wVUPoz+Ghk+SSDN8AWbBgcABwJWaTx7DX/gfWXtH5aTHgFgJxgJ
xZl4ZthV7AMT/XVt6uReV+2xTdQiZBVyn8OKCmnCwsBH2AKQYIB8ggNOVmrEtiibft63GqeK1u9Q
WQ5IScV4o9vdomHoKBtutyTpYDwHGNzfDQORiE8KuebWoMv92NzbE4IUt5uD+zor+WJK7zYl2L3N
bfceUk6c549oblBWtmJnxMZ8sP755b9/KQUeU/TtS98B91pMhJaD3MLoVdVmtTNEqD8ag3hpI6zl
MoAP0n/OkWa91lkITnxk8qPXD0bb2w99X+IWjDzzbhgTbRNL3TiaGA73TRccwUIXD6Fnvot4oPRv
2w1GQv0NLRhs98pgoC1n9B8jbuu5xPaiBzb8kMzRn1Pm4kR6tG85lsBTbbNsVZ02nofeJj96duX7
qOfHMW/vozLIn6TpwAuvBv1IilF2EhYDG0X3Srv2C0FdNaoUH+Ix58a9BZZj32TNG6FU7ptWW1/9
wGjuOjktXceWj0kGkBaStDiAxOW0aCNwqxvvIUJA+BTxSKi2/s4GjOXgozIXs1kDXdambiWziAtE
FgsleQNN1dj3ldkfQhVLnV+EVJidNuvtw8AJez1Wyfer/I1hCbdfOxyuv7ID275xygmdHL65NX6b
+th1WXNMcrCwpnFfiQnpWBH458EXr13vw4iAcG/Chdg6opi2rd2iItHtb6Ujcibq3bweo3rYlUFs
HcauVu4ei87w9df//eX6e0PixJiW3HA3ETV8L1t+qRtNBM7MlGtNuuG5i0A5A5dyGUj3q9jv6tNc
2HyRebiwiFrad7KwsQdDPU8NErEz/6tRW86mK/znLh5Zstx524TCOAcO3ZzShQ9fjHKto0bY4TkG
slVM3c1kG2j2Y7JJp3xY2mbYnaai8/HDUXPXgxo+RmmzEV2wIum3R4SKgAw25nsNzXsNuSs6gJAd
z53v3COU0PdWD3wxaMpjTWrPM88HXLsx/9YzHTZnL7vRCwIXRsNYFsU0HhssJUf3JS+bBxn17sn3
u+/alLuHAvAWcTcuzkOkHrvUDacvfZ++N5pXQ/uaWiIQboVmh5whOli3PFvr/NVwY+M5aGPzEHHY
CDP3aWqHfJPk5rNsQ+CB6AnzlBmr6eQ0wSOOBZSX8Noqktqw1WvkSxtlLva1Ac/B82W4hBmOtM4T
2VrojHLY3UDbWZvJ6jC+W1+RSiEmrdl0iwoXSJaWwQHSv0eg51GZQTdpglAll8GqdDsUnizpi272
zh0T8nVBTBMRUuA7DQdpBuVwtCILr1hKdvityYKZ6qDRaFWTRO4XiG28IL/lVrtorlvfufMgHuOM
jJO2AKzLqr7WVM2d3umOU/z4Mg32tJ6l+5RjvEgqZ7yV5TDeTgUzrAkVMvokBedyInNDRwRrwIBu
QpkFXXMELI0+8T5Akd/qZrwqgomwKzdEIDOgP/SQPATYZjkeusGJD+02E9oEy35eRjkwXajxxWqa
6s+ellkmbRVuQsSGQ0IJCWB6ia49uWhhRdB9zO5HG7+PI7DEbb1vdTi5fePdDaXX3xFDiEr6xssM
c6VNtiqtqveks8+ppP3rz6VY5r18awscMuPYgKKuOkb/xT0E5GpdTwy5LcxMTF5hsExYeu07V+ov
gN+tTZPgUrBNvzgJMHek9OTIr33gPAV51GHsO3tcXgRuSYv5hEPGsDDd+yRN222UsJgkAUL8JB3k
CnJRePCjcYdLbuOM9dEwsgcfeeaEeB3QISNvA/RzJKYQPyc75egl29rOE8TZ6CUQRQgNGrIf4Dfs
GglxSpO3U0BHlLRDWDpKt85knY4d87PWncTt1Gfvmu9LtK4RbbGgP/ZVFdxWMlvPzYyE10GJIbL8
u6XP73mHL4NuJqPSEaSXBJq5mQGVcfEtQe6FhT88ETSchmRpF7N+T6ybMlCN3Wrow0Ore9z4TcgG
DdoqT42KqKMekh4u5HwiAkTHi9vL8ouEr7Cb5gYlZaQ1h4JJI7kVp8mOwGaBd8+iGVCfi3YniqNN
YVoY2KGyOYbA0TO/2YKMALik4JmbEWllycde9dNyEIQkzJaxTDErtak740++aQwX95Kyc2htpcIy
xNqAMTxiS1tA6KHZzXfNSJzbAmlmGFXH+yzyQczniUX6Fyo9Ms2MkVF/19Z38NxhuJXul8aOu4cR
163fvBiDVB4m0AvxgHZXQ8KqIS4wMebc8Pi9VqGhMmdgJUeRdtAyO1zJqhZYbalUEmhMtkSvPGp6
gCsp9G/xPO5iy2t3HhhKSmoQCWSNPGsSV2rVR2CMsAHVprMzLFkR6BEDNpaez6q9nnudwBMqlboP
y4Nd42AGdpqt7IycLy3t9no3J/f1PFWsdwTo+K9O1t8NuLQ3oLzeKqEs/PeTPu0SXH74t/qXqiuu
HL0nSlwIA4ZCgJGYgyCRoRCs5LUlxZttM4aCdkwzHJrrLvIo/k3Npt6Gy1QUvaICbn2UgUenVCo9
91ANlnsHmWqHvIGXxTB01xVQmqrYWZN0unCg1HUDx4GqvPRlah0y6SFAbV4J02Lkit4IKpZ1rOfs
paEx4zH/wgdWvEQWnSWBIqhMpqfYcC4E8jK9lHzU/3da//9J5WYgpzpL//NR/b771n2NvjfN9PNZ
/a9/9uOg7hn/II7btnRLtw38WSb5l391PG3ytYkPsv/qXKo/+eugLpx/EMfJQR0jnOOjwabbLn90
PAV9UrLRCak1acuyEov/zUH9t2M6eeCm69FtpSlAl8r1VEP0p4anXZH21VUdLXTPfg3wCkoP02QI
/4uws16hAUESYJg7Arn8+tM79W96dKoD9svg87cf/VuLzkgUg1SXyNatFKRDhEAYL/2uSoOPoWbl
/fufRiP41x/nGrorSBelJ+FYlmGoGNKfXimg2QQdSjFtei0nfq9Sy39o3pmG/xq74W1Dttti9AxU
JbK6kO6ZbHXs95pZArrOOnyLeBVKqSXLtNLtVe90F9GJ11i71NGdNYcv8Rzfet1mat1bOxmXZofF
FO4liM0XhjOcSbT7emhRAwD0K5MbwYDpD01PZmL/8hp9X3gqqp1WOHed+rR/eo0GkkrX6WtIkyyP
FulHaQ85VRNpd291SN7LFmdNOIfPtcD8prWzvRyqCWIDJZ2IqovT2s1+gDaYado2KIndtQIbyXkN
AG3oPjK6FUzlN1H0FvBPo/4wjciEPCP50CzytExri3D4wzFxcxRJcKZYUgzG/RCy/Rn5gFTLw1cQ
2sQr6p57yKOi3xdWCOF4qvf8dr4LlVV3LD3Scr3sLLPMAXzks2F8llq2mno8Ukm4MFBqJFG8DlzS
l7xpa9mgbUAGauB4YJsqZeOamm3F5BdZrg81xjoE9wIAhC26jQUENkHKW8ImtSWN9W9SwKLHM6GN
i7ceJteNCOWuxAy3sEJb3/kzwJWkLQ8IieReVJxhcwU/RitrRE6xlUxGsRzzLo2F+WI1wtzSANkP
Xm3cOan+QOfrJZk6HM129DhFBayJVHwz+tk70dti/Js2u6If0iecB1sLmylPBZDVPI8WpRIJhoSg
8hY62E8rfGzUtlGHKLT5niOFWqUt0jpKVyojH6fYaAs4Qc+6CzWjccdwmbfBFqmNf+g9GF9tRVas
51FeoXcYT7FDNqrur0JE5BvH8fHSAszFOBi3xNlCytEtCO4dSJSwiMs7hg2VjkWTeXp2IEMq2aNb
fBvTwAeRgyHO9g3q8dZ66Bq7XJNR0u389OT2dbBHzOPERNPkkN3WA8M6WhDGdNMO05PuSbmxO9pV
171V9GmF9Aa5JocC8B/z0up5z0oEByuPRhcup5wjf5x885QMM0/QMOqT1lJ8XeoSV4FRi35xsBzx
gKf+jixp+PJMrVV/Jwq2mZlvYo9jWmvtiGVbtYOAaZRRw+RQ+Mx5m2fPghqD0Lgg3mGhBOqYyxr7
HqEOXXl2M+71v1+crtKqn9dCRk2WWouRKLjAlAz6sj8/uH4Ih7BqJ7FOUv9oFGF7GAnkBbyk/vfH
FyhL0Ou6N1fHvl/0gBNwrJxA5VbbflRrU0pT1Rzf4tgYj8NoG2uHic7ejSHihVbqrbNC8w+VB7ug
Lrsb3jBzR//4eUSaOPcBLtImJ5WVmMAb7sx35Mv2bWZkxyp5iY1XIW20wnZApIXjfSuDDmdcapNB
4nJUlzVxq81Q1IuIxHtgENTStAR/5LP/38jgDyMDQHGMRNmY/+cy5D+Lb/8cwJ7ir+XHe/Mfe5kx
j5U/1yX//E5/jRDMfzA2pUMvTLZ+tBVsmT8qE5+aRaePRFufu9F2PYqg/1eZmP/gdxBqs4lark59
8s/KhJoF1SDlisvuo/M3/leVifFbfeA5DO50rkxwZbrt8d1+eSakJKyiJNRm62XaSyaGXWLnH0R/
pGsTOzVMPJKZ6rhr6fpGH5VD3kR/R6V1MPxZqeISI0fgT+emc1L2QKfj4Em3g97hTDYvgDty9QQx
tR4xyoDlbmwgo3+oOQRV2s8ljnoJnunrPjNA3jHGKr++BLMPGDGnIS8hD0ZyE/09AVMfqWM/hBEM
YtJ7x0UElp88XATmKC1RLmDRSf50Hb/VPn9dh2XS4OOT9m01rPy5LkhF5Q1WpvwIxhPMHHwksGoq
kaG+TfYlge9RXaF89jWyiG3S8vyhArnMGdEy7/1a7n66Of9N5adWs59Wu+vlOJ6pC4taDD/Qb2UK
rQNmBHlWcznIrBhG0d0DJFH/aVn1f6tu//pBDj+GGZRvmL+9bmcOZDtN+LGsOP0Q9SvtBX2Z1QOO
PsvZ+3jYGYftjb5ZGqAXUKH5vPSJQGbkzd+qnCqk7lczRuSoN+9FCtCJAASJIrWO7QcqOUhjk+0s
7MucbGQLjpgc1HSyLx7B7BqOtTWJpQz1ESjSOHnrDU+C+OBO0Bt6luMAyzsBdQTNCI4ihYX3aBdU
TLglCEKBwUH1xaA6n7STLHVvMWfdhfKSDhkIcTX+Nw1Ibx7WGlqLHy3hqh0T5zVg4z2njucoSZ7i
qnbAmyQ2ujS8RFV/UbdbFPAS+rZ9cHJCmbWz3pCMbHDgINf7wUOlDQLDeAghoS+sml4zZHcUO24O
5c06yvmLgVl4OQ8W3wRaOW5U75gAN8B1XVLKWQT0UPgSm/Ipgc6n7kQoS3XJ5vCsWUh4UK4fNeyf
dpd8+hrEJQdHQRt//P09JtTJ5debjGUAq4IuHM5ebKy/3vPuTJQu8avVtkb5V7J5VawXbce7Wnu8
yTOvMi6dU2AQt2Vh6EOWhGTI1Ciu3OD89xejTnK/XYyFyQuBErqp64r668Xkle9WElIHGn8LgAac
SWHwBJqu/mKYGvyCQdvVfnNrkraG6xo7Rao6sJ2OLTpEv9p6JITJjn5kYkuim3DjgIUwcJVl+97m
g4ik9j2LQuw8zkcVVmfbZX0xhUorbIdtmI0fpLxipXT4DEly56Tjv5UR8Pyio1KYyXcpTQSlWOGh
66d/+jDUfPv31+8ITwkKdYfZjv7bE693vtVD2Mq2HaZbzgbNgz2xhueZezYdNW2LYBuTbvLIJPIw
8wgxf8Muh/iGnIh26VLfhyQa2skT7rq1V+Y6uno+xWr09i4zpfQwpOGhy3y5CHJnf13pAZZsiORy
JQ+cLXg7JFqUKX1E1P0xeHScPbJ3Mee7lntOARcSovSHsk78dh5j/bEcA1kvB38DVeVVbvTTutsa
MZ3Nnpd9dbpbFlfi6T7BG1WzMWjwLBqHbnkbaHCgec5AwRl/uIR/Xfm5AsvwlRBF6DZT/V9W/o5w
JYB+TbZFnFst+w7hqB+3cvX39/e/ub0dFhvfI8DMN1nTf/0pBRYYHpyM19lyIDGN8m56YQ4WgWLp
YQ5tmyD6w+Nt/OvjTaXB80FLxUEsZqo//+mtTTKIj6EDvz7ACreojQZ8vqlfKLGByrOpJNxexcp0
BmMx8agn+iPRnUfDzjgUD+WRu34L5+QzVkuhCJgFoXHBF87oJDipB0AMLAl//y79LkpStwPMVcd1
LEHbhrLm12umOcFE0Ui7LRdH7KdjAe2rtbUBg2tlaNoNJy8C7zXQ37ZDMxhwLEL4dvuHq/g3z6LP
YMFDcW6TRPx7k4Chgeji1O+2Xj0yWm5qUApTdx+0o3OAYr0edBAdDCGfMs/z73laWexZiIL1JPsX
EhawYTvlsi/zl7of/Y2op4OsHf3pD5eJMpu349cVHJGEjxAZ4a9FE+y3t6vMUbRHSZ9tSyP7rOvs
0/H1hT7QueCjLwF6ALJBEPW1CfutI9m6w4JbQR9GgbJgRz4uprSc20CLw49ac9fZHGx9yaZWhME5
t7NPX+84AG/KMYE/DmNxAWwA/x9A3VF7t4GmrIJxAnGfWtuI5JpF3oL9Mo32Mgl61RFupgbhKdsj
Kyei5FIkMMzVvm0W3llztGmDGufUye5zHuazPXGJtFE8jGcxnIbbxmPhcyHboJ5DjUaiGYVsmhCP
okbHmbDydZoQlfVGWvNSJ1OE7gU+nHJqLrUmT+QTPJZxx1UDbV+Axyeo1D5j6/9EFscdz919LXsm
BM+mVl18D2+dh8KfSBUg8DNGNCHMhzAj4ieI/fsh7jZkZaza6jEsyLiCi0iBjXyZqiDf6RjDDEO+
jPi7FkZFLwfB9wcakw87QZTYs7QJnxKgsT9TO/7IdZJKSv1OcnM04nEgpMDkvS2SR4KC/YXskMDr
frGLGn0dJPxjePTXzyQcGPiOM8Fg8WdPVSgNmgmlNBe2dxCtmkj1PquoWs8JZ2QH6EvGPNnH9Qqs
GZGfzYfZvLUDFBSzBCGp9N6Zf1YV33XT0dr0SD+U9A/vvfWYC8gSG7YrL5pAPXJLJXMRBTzuwgug
zD86djBgYm4ZysWHL9XIe21pjbeqCJJZWJHcpYQzEStRfamdDuS6G3KuaIp9z0wGZ90boQNkC9LO
Vza6gbdL98jmHIo1A3yD2SlZzfZOOPjEPcHti8ym2WNShgESoOLLw7Me9avB1h8AnN62BX6Vxs0+
FA2F4utDfcJulnwCudo7lX0T+dtaXWKW83bmvFNEuD42RvodtABhf3qBJjA7ltBirURSXHjUDjYm
+T6mxLNY92oUBeWwL0mMwta3RY8/Ahv2Nzk4T3UXzWH6aQWwPryez7NOUQAUJ9i/pAmYJuBDi5JK
0Vy4jwG8GM1G3Q0mw9qFXYNZiUJtNWPn6dPoM3V5lSZuB32O8fHZlIJ4KFpUNrF6GmLB5WO2yhZm
RZKu4R3qUxhUX7SGhz+ysOtmJm+s66BoHKb0c7a++26z49C1Ddzio+vM7fUTHfKSRtmL7CqLdeGO
jppHhDPfI8OIsSD8ZVcyuqGx6e3VIpNL4u0i1z90HvV+nn5mboEbQkIaCy2uSJKu6ZTZJZ7DTWDi
HiWClQXHDO5oQJ8mXNd2bT4JHKwkBpkrO7EwdGkp43Qshyn8EdD2LBf0TOXIbW1O2Ldbl3VfrR5T
n34qvx+Nu+0MsBZrZfiZj/bD9fNu8TL0A+xw2Bepggk86OmIAKi/y5pya5sTWIQpXIID/Sx9vneh
vLBqoZsqvm1UHouoOcVDtYlSdcaZ848k5M3Li3fSi6k7gz6g1Sd0UgT5bWLoILokLtY8+yKNbAPv
5cMtiGRsWFlHKijaxfg5kdZHmPqcwD2TjnQeA/MBzRtHLKP8UtBhD1N1W4/JZ1V+m/UKug4QTwSI
6GKt8NMNufEEWSzXNWUaePAmTl/LoOQmEiDs5vAbQ36efxArjsva8eOWnLIPfXBPZRNuUhYh0bKm
VT2FFJ8Y+W4sT8W4aaXP3NSj2wzTRuTOVl1g5fMTqzjir1jR43XdsBv7WPnFmdCpF1Huz/js1rlJ
X7ylrLB7tYckLBKsXkbEKWKoJ1JauPdoWdJRIL51ganJpHzon0RcvYAhhZmjs8Slkjsm+5ZPKeEX
CLEMlTw36MjCxYBKi5lMz4blHbKg3Wmwd69vAmgDDEopSq6we1K+rcYpIR0FvHbwGDviMV/CzFC8
6Xw1oVOY+4GQVot3eZ7JmhnotHb+gOM7i57GePxWV2zT4AKixtcgD/nYuSv/KfT40IyA+anU4Z2m
n63Hyj7X7l4txbKOuNNbgiefAaSXWGHYLlI6quVQogFp/VcCPfDf0YTHFT7CjM3ZpEfD3uVt/qZ2
3D44WzQD3Wp6mNlmWDKwQ6pbP9fth27EZi2eTcd/h328VXcHYTYPOvj8oE64LXk8G/urRuMcjqyJ
WY8XXyRQzBNlxGwzwnUchzvk3IiW08+Y7ezJuKEnJdneOD6PdbMAxPod/jFN4Pgj1ut5U3G4SosU
/neNk1EDAhXZINQxZ15sozxei/RsBvUsx+X1Kt30E7ks9zYp0HVTsTFn3PqGk3wOWbgMGKqtBvAM
deXgL+fAS+46Oo0gE3fleKunEPtoaLO+Qo/K22+FyI/VY1SJ+y72z56qUF3XPRdR9UBhsTUMkuA8
vbsdSvWRR1ubSzal+VC32Scqic+kkBe1Vhd4MivTP6dxtRmjYa824AokSZl1xyiDqxRKY0lqsL+0
E+yi8nGOu8sQboBCX+LOOaF4PKkq5noeIWl2RYN5A0gcKu9I8XJdd6V2IuHneQKaC2GM1SBBQ2CH
JEoX3W2li4c65v63Jp+8DPYsU1urGt8p3dPo8o1S01ZJHaegx3jFEqb6JWohch3j4bplqbpsbOk0
tcE+7dACjpRftTl9aslwUreB1Il5EoWqVEoIeq22cGTBXstKXYrm4sX99zYAvs5j6fAm2k3y2crs
w1ceUT93H4Tcg4v41ug87Ne910P5t7Qj71xONs+rS5i2P9D9YyWcjKzCs9jd6jZxPhF2oyDvyAC2
nPOocZdb2Xg0QoCwQ2E9hKQEwY2EMq9V8x1O7r7Clo+HKxPujaihaBnxXfGjIZMsQjHtGqN9Im9l
Yc/lMY3khWBx9KBq+3XU2VQfV0ZbPYu8/OyABYrZPzO+i0eaALEDYcIKcq536djsGHlDSgVhcfop
D3Io9dEn2oe3pqMuEiHw+5ThWO4uwVyhKoB91IlhDbZxkenWi1twxJQjF97DvWjnauHrfLAtPBA2
H3dJEu0BuQmdq3gW69g6X8uu0od3IHHv51izqZK/ByASyArGF6v+9bUcvP64zOGGkEXGPmw+iCZY
MzYkoWfoduR4cEcQoYsEF99/WjyNM0tNVBlsax7FtsdJuFr3M7fDUPK0Y1Hl86h4lnM022hueZdm
fA29xxnN9Dm+qsdAJs0lVmi5K31D+Rrq5tRW+ddrCV6Hak/nyWkddhMzwcUJcxZIdrU01NEOVQWX
667ngVusGycWBcJVQbLLdq2qWp6epMcdEUasPHY3ShopBEDJA5wO5Gk1d0xSiXSl8ReW6C5eQXZd
V+8UGZYXXZC/eHC6RLtGe/YdqPQ+jbjWVj2WgREejSi8i11KjckD7BXaH2bEEEcf04/r88cz/iF8
DKdV+lz0zlk15HCfnwwdqEllQduoUTqzfw4hta9TPXtE5AY+72bgOK+GSchELZuLNM11NUevrsXV
pOLBp0O4dBAbI5n8Zo4JoZ1+84aLneZnaj0kdQYtZuP2yHC8DhqIoTb2GhoDXpNTJp9aHQpiOaTP
VTKdCCPZJDWMttAwKoRS4rZT7Ey9sd5N0/nWIwNd9m4EMAwF5dqswmdrULegjaloNKNxVRkZo91Z
e0i7weOT+D4KF7xj3aIkb75n6IIWbsFCnQkWwpoN2zFcwm4TV181XnuxmwmUg6HXOxRp+7Io0bjX
1tFPkLlqbXiTlsJepg+jBVgPYWvrxXJLxBGzaYtTUzzGn04RbDtpobSqI9SqhLoSlrMPO2+ms6Zv
ogpuY90SGSYDwrO7bm5380SlO/L2lMmKPnYH7bV9QpCNhIx7b9G1iv9hhkco3N12SMWXWGCs1y1y
cSkUOL6UJl9c1IOJTy5C1+ANNmd9FyLCHFTMxsj9IaKj21ffWc/HMeEOGrSOECbKhFplLunGU1/F
7bqq0WQXYvrCNsp8Pe23qicIq6W65E100xi4VPUMIhckj8RMIGiw1qXJTKVHqTs3p0p2Z8XHdu25
hTZMOM71GyBn/4C1cqoRFXN/wKxitELFHphLz+aUiQ9PQd7jfosZeFug5kOyhSGfNc8v4XfpnD9g
xu8ZsOrL0sWWH5E/BQMhKld9Nu0jVbR2tb8x0vDUa/B/Q62Xy4K4I2yzyRoQd7xs5gIwz+zfj1Ij
bMC97X39s+3zLamEULoqxpgRKeRIX8mtgyB16Y3me1+Od60KlZmNGKuojbocQSzvntyEJQ0pHRLr
Aq/jvmWhzdgmIAtXFEaOLnE+4bqvo+4CFL5HZ4qqbegOlSB5jeTPYBV5RDcWLUwYS3AF0VwQpRnc
k4oRrEYnO/dmehbyLhYYXgdD+BDwoUMl2HK1/mJVxX1k8g2S8qBp4bwaRtKRaBV/rVxw4uH01RFT
rpLglppAKR2RcMFtpr2WeUk8MtzHLk5uiVw+GC0zo9bj5OtXuOnRWu+SxCKUhJ7DKgerKfQnMtMx
gkzamZSbPRYTxHrpx1AYD1PtPKS+eKhUOCbm2XUfWiv6effaAL6/IgHF8OIV7/BGeJQ9hexvjOFL
zlmSZe5WG5obB6ujcZzgrvi9eSrd6EaI7uVaEamVewKmneTGXeWwa7RFcsxd0jSsuucjvmuAaNBz
77FHau+gqTKMcdlb0qqZQEs3vDMxWXD2aYLjWGb3SaMfyT34Hn3hoHY2MnhfFHJ60nEQo88bGvI9
cSHXwkEkRQF2kJ/Bc8/qPYwFdjzCpnRQifqMO1t1+jqqfZ5jf4VREVUKxTCPbpgueTxXdox2Q2ra
LaDgYNVa7ucwynepi0eiZN8GRJLA34nUCM1VmKbdXcwd3oUJvBhrPORt354Kqa0rvzGWBrTbZc0x
qr7URBszLfrAVHOJrQD2prUftdzc+ao6BdOuOlGcD0r8PzjCfTV9un6yGi0MogYt5kTJCkqwDmWb
FavVExqbKc8Ha38Hc7HP2MxD3yKrkyWKwezCHcGodDoN/oRMz4WaCKjRmhq5ROlJxPK1DtUOmHzH
+ojWP1F9nEoDxOa+qa4n5NqR/dQ9X0dEtl8h/OWk5ev5Rf035WQQdMb7q3KcEkr+YPZ0V1BpV0ud
wyH50p31JcN+sDBCPhERfBcDgmSnvyRILq/k2IbDdFr0D5FHLy3qodwUkoSHZAfg+lO9U72HYKYc
3QX3qKKfCFr6qglhlt0XA9CXiD4iY9uX0TlrxxN12GdPcyTqZ6xe2aaFpL3UfArgcJijJVkngiu0
O39b6LNqoHEAYZrw4QmqQea2p3AcynUY3iD24iSc8A+vU1nx7ndYz9jwLwkltRdSr4YawT3hAQp4
xriqEM4Z4xfTsbQhNJcMCAT6Q0v4kYLillhiGaT0cOJzhJ5ooTRnp6WH1uf6SsaCPyodbwinZe26
t9fdvwBxuGAOvZWqJiPsmPrRN28L+RYpruBrCB2LKMZjJLRohzMTDKq6YHI894nh3BvZsGnMbO9l
iF2GnvJR1Ret2gamqN54lBDY7KjCuvBj0IOZgfqDVpty5VS8Oln657hx8HHxmqSpyjCi3s0mwhDP
zF2x3quphF+Y8Ued9qzTMF1x78ll6yJnSxmmuDi4JMzYLu85pqcGmeK12/CXvXIj0uy9kd2jZlPX
TnlbAziongJFsuc9ZSqiwQjrCd8V40ZXs7Fhij5wq957ccB8x2qpULT60VCDa4IrLvQJL5NHOWFP
r6Pb3NQORxfXMU96qvKas+epS1aFxpkMuHx6kBGE+fLVdnk+iLOhglNytL5XEAZ3nSjYf0IOBbcs
D2EysCTFIYY/F5Ogekj3xux8S0BR4BgUmJw6uS9coi8bec+s8zNs5aVp+naNBYXpQUAbWJjrHw9C
kT30qXxUx9qi979NGiJ5zzR3Fb1BUJx0rTmSheRlLqhNnkc1gFPH4euo9EtcsnwOxhjvq3j4Ygxj
sVWtSz+jPWVFO4vaFfdQugpzztTtY1i9l1z28jpi9XxvC+dKJYSeLQPUyQj9vo1vAtUChwRZ/FiC
otmlymLJ7pvLVPK0iWo+F2Z77O7tPvsCGZWV2UEPEGfirBeFXNVdr7K091Q3iJDYhEZM4BuXYjnW
Wnt1rdn7ojfWlSOeI2tayzT7LiLn6FtoDRt9WLk+O0IJ5gbj2HQzxQnaOH4Q+2XASJ4MwN5PgA7y
J0GD94GZfUxAbhNTG80Bpr2kHg94LmgVJfXZ081jp3XGkmM4RQ9KCk4d0adCCVHNMe/CIPNflJ3Z
ctvIlq5fpV8AHUAiMd1yAEmRmmVJ9g1Cki3MU2LG0/cHVp+9bdnH2l1RUVFll0wSzGGtf/0DQ7Db
eYGVShAwtB1IRR1tP87PYUUKaMV6OBdH6NtoR5BRRVy1q3iBGlzVP0m5G8kdIZuKCicYD33jn/Ee
rUhea7W0T2zwOsadEC+Pa6eziHCj3ioy+87F8c/22HiJvBIi2eKkiWyV2/cMkSX2UY7W12VU3ne8
OwR/V4GVXIp49KES4mek2VczsmxY85fWMoqHeEiCKr74C1BGoFe56koIXA4tOWJEUut2yqwhvI/F
tCJcKjQAKL2wB8hr8JbWIiITYp4JzA+C7LPwvhs0//yUnKGeN6lZksQmwJA092FBerWE8xKYct8Y
6NX7x2XXFTVkA0apsLx2VsdVFfTOAxqdAPnH+XZGucUJ0vHt2rmxQa6KUI9f8UZuk4h78LNB0e9j
Iiwl4LxCbtENoOQPU7Wi1QGXqLZd8wGdXrXF+g4p0qTfSWZWXjxvjax8GBtFy7rMbJJZLL7ceBqh
9UJII4Zdn/0jb//FKuRn/4E/DEShm/C2GKqcWVS/vqecu8ZsC63FqTjcOK8mDt3rFKx9PXT5Qy2r
Ky2/+/tj+OMrso1tpFd/YEu5Lb6QkLXa3WzEci0rw1kJHXxIive6I269d7vt1Gbx+u8v+weWFhNf
yOjMArH1MJ1liPfTHLYuVGiObt7u0rtgzHFajherw9Z9yMYE0VT8ep73tB5X5BzQq1PClTN41uA+
RJzf0EmppZZyIkcKsimxtyuh5vYjKLtDgghZmCubyB4Of2Mb5Lfyky/K+MOIfiHA2SjVXcmY/ANN
BK9XrQ70qtuFevgtDfEvN0aEmuB1u3Odr1VAf5VL7l7sHPspaC7+/gD/MI1lfu0YDtZfDn4RH16/
E51eRXTUOxmw1ULSalbLFEK2bHZU3IyYBIiGJW/jBar/+2uzMH7fO3iq2EI3BK+t28uq+unbw/PS
6cNkIheCW6xNhK+VxTHFYIjqq32exdJrsNXFiBJxOUXOJBFLr/Yw62ieDOwB43ylACMJTOg5abYW
4Ri0FvaO/Pf3PDQOVBBERIP3nGcu5xiA2ateY0LXFpylwwJ8uyB41FQ3XRL4dT4+agjTEqTIIIMv
smcMQY4tq2QJ/7oY5+KdmPRDv5yiuHH2xNHV20xioaG62zO+JdrwS4DvbFFF7+dRh2OI7zRtT06I
pXXdBeu06A6MgGqaFc74hZAHvekZc651qfc7RfbGqpbj3jWd712kX+cSy0uvojbGWZZpalrdYt5S
oZnSfcHQ1rUKhvcUNl3KiFqrXgJrR7IHwSjmcqoznYGhYBwqj0ai0amfzpMZRzLlqnEHFT1WJATY
a57+rXO/28uNHvU6zAXtoWhocWQIWDhGTMkCxujkPtS0mFwAxK0yXk3fUgMi2N/XhvidOWJZLEkJ
Scj1Fqrnr0ujE9w9QZE2Ozd2rtqluQD/OA3pxpjM2wXs14t+UwbIAHWa1ZXUgfBr91qbYTBYV7lr
XS1BEd5CfOxE+n3KxR6/GDy44xPRjs9orxoEp58xjezfWaOWBWnP4h6AyGCLj5RLd6wm8kqaXY51
5EJ44cExaUE8/Zz0EbqpgqW4vNkF4ZAtEdwJLaumJj/QbPoWls4sFJa2ytycB+talIOpaOUzuN87
Sd5BbPrN0H/Lc0rvTNGXKQkb4Gy7Er9HBmdazAj5fLgtUOjcOocFxRde8m6SY1+a9zku3hEWP1Ul
wXoG7LvokpdEcpoxivRsYYD2ktmDhoy+RnhLqwjNILHv4kje26T9rsgMQF+Q78U0PuVD+dwwtyUV
/HIhUaJ6oMBDxaoDr9VFfsDpbWdr8wM6EPHJMjlTKH8laSz8YLwMAJk8DJo+PG8MOUZSjPRqFwa0
sqpD15nQOiwTqyEmbDM051fHGHeVjuuloNDrsHPDb9q7Ch1+YHlCZJLCey887Gk5b8IA4PZcGBPQ
CgxH+RnU1TP6XFbgomVPDJTy/dLnCZGH6wjKo8rzk8ic42RjZm2VyltpGhbtTFnI83pEoHiHhOfT
0/P3HeJYNE1M1tBo6TijfdghfQvBRvUwDBcrStJtmo3+KGtSHWYWwbK+gAVnPpXaLt1xtEyP05Dz
xqsIN1H5+9937O9nuWMh/7FxNCWG6GzY9fNZHtlVaYd2WO8WqyMx8CgFy85oAbv//kKL9dcHYg7M
SgMTODi8jnA+3vmwcsj5yhBpzNWtC0BNNncJ2YMN7S198jiwxZS1RfDr+boOtJJY7nvdty8OiQbE
XfActKW5NQcIUIr32ZF9Q/TZmggsgSIJJAEIEiHuMWJwxAOsyBHI4TJqlX4fKYp3oz3luB4sgFC5
QCjLvIWh/+k8WiFj8LDQXHEqJT12mT0a5rsbJOMnz8H4wwKAygjF1CIpG++xD+S6ou2xSyIscec4
tFT4lr/CWQMfh9O3HJBYnHCHLzhMDTZOOMb90gVMKSUNdgjvU+5e/f2L+b0GdByEgS53gCl/Z8xn
omucyjCq3RL0ht7FxLC4frAEs+UCt5wMeGqYPntR+XsF5Tgm83q4tqahO+7H+rs0WtyAyHSeBtfZ
ZAGMmursxcM3HI7zK5KrK9NhrqRPSl953oIuyC8FRsmZo+6Dznkzkd1tMWVF7+XPnHYjFqU9mzcp
bIYs82OdY5wflPtWPcrcIBNpgcSseX6b+9MZT6jwyVlT4X5zZ+uNYFKYUBUhC33+5DXjV5BasUbx
jAdL/8kT/wPLmA+P1o4KxeaW/EhlV9YILXrkDBgsps64cHX6jxby3Qo3RXDj97Y92fi6Iry3IdHR
XTPz1De9nn3C8zwTOT+cwwxPIURizM31d96zP1VyGZ0Ixr8CB5ZlWnautWS5pCe7YkP2a7Bn/bNn
Qj9pysskz3u/8uS2yeK7XOe6iRYuzjKMw072S0cEktu2vM8F+fRM2tdlAHamSpjFN8O4GroWBI9E
RtqyQ+2148pClTYvSxuLgWbTpsBPwzcrhOmcQVVCjPE6wvqJwh99Cw+insjPXOjwMQRwFEXEY1nt
MxnEB61yHs4AbrHwdND8iay5xivbJVuHC7cdAHbj9ta17okQLPZSj96yHlvOEKXHpOff9ZSgaCyR
gGD6vgARFzfknhlrJ3lMdcz4i4brJTcYARsBw1vZH1CCcl2mNZ4qRvieRdIizRi6xeDt+igixLvb
6225wxFg/c/JtrBLvCn8Es0GvKD03eBm18Lm1hwetMGr1ykqxWTkvjEHgFGybfFEDpubqEhv5plW
5u+bXv5e8bD2TIlaBqYv2tYPHUTlznGkKCV3pntoRkzkOvA408F3yQJLUiZ9eC7Vs7Bky2m0Pk9s
k1iKbTc1ArV9u+aOY/JJkQLKzU4M1V2P49Gmg7a05UnYDvoZkjc2qL7IRssw2gEdINYQU5LqZjRd
0GprwI4hL4ztpKsvjQ4EwWDwVXrUrckQM7Dt5vsUu4cz7bDw+INnMtABJ30VjbiZgwX5TsnUJjC6
L39/QH84pl2uQ8ABJCCLx9mHe1qF0hxahg+7wgEVIRgJXnDjEp1MfKEMPKBUKY6h8vI1XvvGLbbx
vsQJQ7qBszHYGnUf7P/+lhb91IcbFE23Y5noUtAIGR8FOR7TWg8wr9zp2eBu6EsPQbo0A7rpywH+
gUWy6Ti3F1pUv+JITsilReStnSZMNiVjZDKTBgh1T8Z8ckg2Wymdb5lbgZBhTVycWRKLefi6gwin
RwS3hintGsLNUCA9ya3gWziX3o7yBXorIKKekL9el/a+cPBqxLwlLslIpyuPw/65LQER4VwQG0Fk
s7vvBsKM7Wy8PI9uhlmJLc3+YbbJECFTF9pfpt9NFuxGqLhQipS9YFHMInNGN2qE1zEh6VrbaFht
4kM3mkE8CZLdQ1NC66lrtU1iQl3h418UKUG1njWxKPvYh+z0YJoQyXTmHh7BLdBTyY/NZhwYtHiZ
Htoj9aG3BMviorHLK3nSe7lrhvkT2MD80xcI0uIaeBNT+9lLafDTcdvXwMzJEJW7KmVQ37PMF0oC
fSIh9AaNcuKSVhhkTo25VISl97RyKmavHFJzTOVqo31RokR94UAg7G7ORJeZyeaagBye1hitz/Oc
WVBIwhBY6wsuXdY5zM6sfcq+hBN1ZGHLyp/d9JOa/vcywhU2ZS3HrA5f/SOg1rVgHnlBcr3myp0R
UNEth/NcbmFpc74vmHUG++TvW+K3ftNhQ9CyAeJJKmrd+VBMRQaGXyoFCNEDEu7kHG9sDzBkmOV3
IsqgCXBb5K77mpNSnXbU2jDQ4e0OYlOTaMC2puNYcJI6cL6JdIK1JG5dp3k+/4ZXjbcQJ7GWMW6Z
zX52Bv+GIp3fvMUxzPmy6HuWM/qn5YCxTJJoUMt2yhvundC+SOuTRSLPaqKYzYfwaHbljdnJ6xYo
/+8P7uPxz0svxxv6IpOkA/FbBZJWVgPpKaUCobFaav9Jo/aXYOhrEMhPu57z2fRzpYE6GYNeB00q
sjr8Ij8s/QibN3tWhKgimSD90ZI0nhpWfFPZQ6iTytmMkul3zgS7Qlug69ijAWSh0Blrst1Qieep
axMRAM+0PMTWEOw9S1AjTWLhctLcRTHkJK2rF8N+h9FTE22jBpAHCtRbk3r9prZbJsmCyYUwmiUK
e4OSEK6HDVOldBJmZ0kGUWTuH1pH7Abb+NakxPoY+8LEpHxuy56dl7/Gc1v4JHTtFGrFVdwT6glH
41Z1WEFwgX8tq+EGittzNw/RPjefJ+BwH9V6sNIlYSFOKKt9r2bWY94+taLpNw78vzU9oWJ2Dock
JLOwhGWxbaae9J/Br0ir3U4W3IKxeQud10mvv+rAOdvenOmVSdAg2vh68kgWrVDIuY65cwSZmzYN
FwZpyVq3YbKi7Liwaw3Pw7G5FMlkMa8g4pjwL7+IbnNbTJAfglNWuC60he519OanKE+eQbTgDnF0
evqzDt4IsElyYtxap8EogP68y2aOnqRhHHLKeMgwfbGuJHaOHPjtWi4Jx9jgdVEb+yiAydEyiY6P
se8ze/0QV0ThaVqxg+WCo1HjPc/LODF2cwT1pI2ivJk2U7Nt6+im7WmT7LwufDUb5FM7ajcLDP2Y
zsJV0WniqSAKOKsRikMCrAaCS7Eaq8TKxSiT59TkR2+816oghFhwj+HANfZJxGxEfkgE8IUL2gG1
gwS4rm5x6KuxCzKx1hW5LPkXTI6hPCWbv29EHKI/3Opno1/TtRb4SXi4nv56CgCJ5kLvWsfvwu7O
89KDGUfXJtbx+7TNCV1TOYr+IGygZBUG4bZOwHoL8EsXat857Us9l0RQhnBThasQh2LhsNLyPakc
FMoq/6ocLtexrzmQ3SGAm90/gZ2chtC+xI+j8Y0YCxP7QqvUdV+lsFkmW/F/tc9pEt2MU/4CQoA5
GoNAZor1SSVusAkV2UYLNsWJ/D7ag+W36LfWon+xsEd0hVNt4cgk2LcDmyaj/ThWBqu08gTNA8sM
3z2TARXgD0I2+EUiG6EpN7q9TUMTf+slUSGZTHWqxpu0rZIbd8GJCdTGMt+DUQHVEWwG1Uk2PCs3
RPhnW1epNFD/9QgfM8IiyhjdpBb3l0Jm10bC9A0PhdvWLZq963kHTJ+Mja2goEkbxlka9y9ZGxl7
Q+nX0ZCK49JjIGxMfGxNbCgA5JssnxxcnA+A7ojWM+23OdZdmCW8iQyqVtNjUMW0BW6scEh81s2L
mCmIr3InoUIbd8ZgMuxl+eXErB8MJFvzYOVbSyumDZS8cJNoOjqvrndIjBp9sikmXxX6t1rGYHGd
rtaJbk1rS0k2llZUjMT5tb6LcE3Ey97Lgl3oBT+aPtT82i5R2nrFJa6MzGLh851sRe1aBwE8NNmg
M9FCc0dgKfEoONZuMld8hvOdcbxfT32XJl/gB0C1ozPu+XVteyEyWi3zMFCbMQ7EqtSjqQV5oe+6
5eAEgml0uaXUQ52lI8ubsNdGdUvosIlNtd9nRFF28a05T3JrMwdni8aIfFKJdUn8486lhjqKuos3
DimSHRH0ZYY7p4bKI86iN20gbjSzileMYuwVtbNNPUVrYuasuDyCNuQmMPUyMnxacyMLcuzx/SVx
VNeOXthMW5037eKFedGz+1fSU/W2JjWaQnqQ66Rsr1uce5PW/mLE/TMuWvw2UMdG35FD2Rwy2k/P
Gu5I/eu3ekmRaYf5J/FLH8EklMHc3pQOqGSpgPQP12rQVoSX1KnrR2reKZBqkKtPWsXfBIjn13Ac
F6BQh6Wnf/gSa1otUP3Q9YdmOOV81FXZs3knqDKrzHLuTNf+YQm1qTztm4nXDcAzxMZPjsml3fpl
JdGHCOBJBx3wUrR8qJVCzbUTO1KO75FZieqaAwKGBRa4xYzn7Wjv8Uq8tbT6xTXZpQLp3A4lDLnc
y5Zs08/MCMRH/AqW/oLcCEAqZKTMAX9d2VOdZ32Sl5zadqX5Vf6Flw0IJNN8b4Z4BVqRJLx0aLkZ
bb/NhGPqYfa2p3R07xqjpCkqcE4JPNKYhDNjBmhmG7txt0yxRv/vD8/+45tlUifA9zBOODeWPxWa
qTYrRxCo5NuIqFeVlj/1U93sB00jDwVWnBOkCUxKnR4CK4GjURKu0xUcCTW+lEM0JddIUdi6t2NM
jsAUWCnpKJG2MwcbrmcX3P9zZwQYAs7FdG/iiqnhLrhJMmjRyoBniBFH3aqD0dfwQhcl++AnBioB
Aub2SLzMVa6FXzuDMgVGEeGyuP10Y7dDo1jfdsbNsFgo5QAxeRRleywGCKwXuruGLLcy6rHas0Qv
Smuab8RcXKcVqG0H2eEiz2yJvZIR7zC3Bgwqi2sVFwb0ByCavz/kczjALysUMAU3Hts0TZTFtEAf
VkTc2rKmTQGMFMm+aLXradAsgtfRaulVuLjkdyBl1UsW4G1wfj5OaWxqCvFL3J1cGHRBunI89U5O
kIEWZQ4Imqseg4h5KddLQhMoZ8rg8UuU9ndp5rWYSTFhjQgTLhNtU40NxU3+Liu6/nEW72SCv6jR
KzZaD8G2rDBL7kW4FgghzPZImqu5hVtDLtlEg+bASMHxGmVi1p8svXxzudt28yVDCGa1bbx1U9RA
mrVMZ6rwK8q2fpXZLY5Qgoumito7wrvqVuDVVIl5E9j2LRQwtIquvsWQ/WHqsoaEB61dNQLfS71/
ayEdEQ3B0hst76Ee6AucOfg6zdWjFeNLEZN6GlZJtZnlUtf02HPSYZ6U1CaULOVTmmPjFEtcLdxY
+6Qss37bMnybaK65qB3YIeZHZLTyvABvttbDCTi7AiK8SDpNgQf2pzgc7vNcwlguTLEJABDSmoop
xqNjLYh8XrdpSPgfa3+FG5mDkDjjE3KtFPnCgPKAFWG2Q5O3mu+kOvDdlpepUZbb0ll7pTEfHECN
uR+f9dmbj2noGrjhV9ecwNomNlkBRR1amK0d+zEcfJbk+zTkLwC4OgwKFJWF1hPVZl8H2Fb4reCt
2YTteOO1VgYBPg6kw/WxuWQW8xn+vgd+72gXQHFJacGA0gOq+nBKY/cdwV3iqfUZil5owpnuoEsn
KX0bo8RjOmRgn4oHXmluJi34bPz8EYOglOZVgZYX74LlZP51Cza2naU50mTfZSq6ThyJe/EtlTMw
HqbvpSw3BHUnn3xo97deWhpMKrgDTMvlSjij/T+drkncTjaTLcvvBV5009A+ph51lvCiYxBj11s5
HdYwUI3yGA9oMojLVS7ZkKhFs2KqtoSP6xvNHS/zccbOAQ80dCYQzDVPu53mOjqG2Hfgxl5aCEGM
RT2+UyVgWhIFDEaroUTcjT58cLEiiqn/NnNX+qWRKT8sxpjdinI2wl4AxVnxZuzrw8Qd5Cc6LbEd
QG04ryyzHG+gYHW45VvRalg8RKLEufQMhInnRb1z9QTYL1cv4xSRKyzk/dCbz5Up3lV+mDwHWmb8
Hci0g6Rqnayxc3cBChFgSmc3RJm5JcDZ4TaR1rao3RvUgBTSgDsEzqQHFcJ/9zKCXfsMbXFVlJRx
xY3uKQNpVUcvC/C/G4xy36cFCbsmy0qPswC6Un5TW8BmsTbmnxzpvzkxUW8YDKikCzuK1fwRcGVm
nittLrGNTuXamxSnORNMv+i5X0QSPjTh/GOu7cM8zbmPQQy80sa4kOlnYXTi7Frw6+Vi6sSqgRzi
beA43oeN5SJBqkVIznsHeXgbTx7kFY/g2iFN3VUw44KZgl6stYWGmOBMXHUuhb+Mt4SxrnplHBOv
bHzVsDqWPUp4nUJ9yvfoDEWyvmysMViPgJOAyXzzSRs86T11lF5KtTaC6t61FKnFdc4XX8nLJu9e
SOpLfDALWiDVYNHohGCv1mG2ApzAdX5MDb4d8lysonyZliVTS049YTcE+dLIKTfyOy8/JEvXhskm
Qy6BqjDI77yWUAEnIcKZZpqNAf+SrGCQYherzMrcjupA1HTmRm8CZIa7Kb+X+GV2BbWFQMyz1RBf
rweze+7gYR7TW0Y1uHV1Y875qh6ahRpZaownPO3BUeQKBFgwVyllx9xFAjc6zALxf0n8fLAZwpjl
vZZn2IdlI0BZfxxHhomO0u6tAWA1zW1o/9JgZIaev8InaEZC1xdMmfvvuddWWD5k+rFI03LtBbgL
QGBFXZVz67ExQbDh+K8bFwFgvBJbbxSHzAjx8Y1RnYKBr50RY+t4kf3mgnqxcRGNzrLYpD19aC3s
YANexiWiqQS/ZOhecPYkBs/IPDfOFIXrbr4xs2nyQ60mZy3VfN1UeyxZsGpVXExdrpGAoYe+AdV9
UykXmhPTKAc/L+joJuLFBE4yQfdkhBxz3O39KLcxSFDmc5/fO8R5rwnChn3NFufqMelqm2Y/KX6K
QNjvM+NfFE/MEWKsu1bua7/NKlCw2ibRfWzHeQM7xPODxbMnrPoLO24PrQpvKfGuOc5XsW5Hewtl
j0dOycaImltVO2Qvhrm9DmBTITR4bVsYWB066MY25402aPqaWvgklqYudOZjlBsYm8I5XPcjHpuO
ccGXDXN7efLn46YucfFUqq3XJGHA7C27Zl33zbv0Qr6qKJcwT4SkZYzZeoMEsC/EFq470V3ZJNfj
lN2EYai2Ivbe8Qh61DHVb0Num7DHVl5gNwrwkvh6LSaSYJC3kTW6oWbhCEfF0dl9tvHsjsI4dRY7
Mf36DIZVHiUfD5vSgjJxCgd7G0e8ofOV/X/yR/zPwudg7PP3X/Pp/r9/0PJ23sqKppxcGuLx/vft
bV7al1/+Y3v2V77tfqjp7kfTZe05Jo+0jeX//E9/879+/CcuzYYO7YAy4acKZ3mR//3hq5ecQKZL
eHnqJf/ZDfHfP/YvO0RpUugY3P6GZS8enP92Q3QEwXAc10wNYDn8yw1RyP+WJvUJf3GqG/CB/uWG
KIz/JuTHptPmzuFnYar9v0dw88998E+44L+zB38mFBvGbx5ilnSXjmQxkgKAsT7i7qYXaiUurf2e
+JxHBFaPIu7GgzcPh0GSIGN30RIGaZSb/K71oBpHc3wRu60F1RyLN0b+xJ1ts6hFcTD2R+ZJWNUP
qMbV+A3XsYJxcPQ0p+Jr3VjOPsfYxxsxxaKwhh85Xdej08KOmy8TibFuaGQ3mp7rFwTYw+loYuHT
3Jhkz5CMkwwoJrFf0FFSviWBOuWWRiJFTPp8qMAeEOIpA4MzizdtRRo/hCIxjr/VKHWprIzNYNqX
eRbdilQe0jaSMMr0NxvhplDx16qn0JHOgFC9UQ5U0xKCOvzczIYbhtctw8woCTBswIU9GsCluvQ0
SlIzg/EZZwASgRrEywO3MFNTnI70XG2ZP8gtdjdvcqbW79xgQI7kvtbWeMIoCaJqHs1Hz1roeX3l
D4IJsjWY13YW/HCMiLDL5iafHtIJlYUI8DmIrC/YBberSLQc5Y5WrEWKzCtnGAiLSYTVFyLdvsOY
bRdDoFVdi29tQkHdNIqUnWvzPOxgmLXKmc96E9m4g7tIA/X6CyweMEfnkWl3tHFr77vRknJuDRGj
Abw/vGm8aopp3xPkhO5Ow+Pe/Apd9slL9K9c0JgY1Wh6g+HSdPLj4Nh3katOYdPcMuhD7QZi96I3
81aalbmbCKXGK7bctHofM0YRp66cjHU/58cGtXAw9v2uV/fRlJMi17VPs55emDL7UacgbrT3q57c
gzVytbdw8EBw5LBq4RSsIQI94159xAUI3xdKCauLVq1d3dZe9L2Ka7ToLTTbPjCeemfcRDOhKxMR
T3qNLkePx+2otTqoo34N2u+37Qh8bDEyafUWj2hVhZuZBF5w7msSSyo/zic/WwQZ8xDqq3LmOJ9K
F+1KVsT7OfJORoZpcGVirCKYKUdJjkRMQmdP3lRAkrGZCMwQMMTG9+aYsG1i1Tk07N0F88UrvH48
NCMu97MOPlBpX8yI4JMgUu8FUoxNbAWneoj9YhyvUM+IbVjeMxH0p765zSRctunoeO0zkjVGYGl7
chw4tlGjThZj84mpa6Lq29D0+hX6wrXTi9sUzB5aOLNwO3+M9KOYEEriEuCbHj4A3pTcNO6z1nNf
KQRcRvxMsTAwGxWt30lsGmOiU42eygxKPwMGmFlZAmpNKVIMNUstqF66oryEGYGgUGRfaie8KlOW
Rr0M6ku73iWKEId+bJx1SGogYoploMYVu6JuK93wgGIcd+jxy5S/k+T1fZDBazZX16XKfkTwXzur
vwf761eFM/ueu2BIBSk+nd7vU6IcGZ7js1lDKIL7/ajCe1PK4aAps1k1kno9Gwk7i8bbpEDf3Qfx
hUgxNk4nIAhQmkjDjDOvxk2ep18RqsYbkpgr+AX25fBeQ7/axvPAIFJ6hI/o3R4O394OGnVXQhmd
M30f4Qq7iYN63OMoRO75erbjGRc0eaWp/qTHE8Z2qcLTMqofhqYdICEk5F5Y78TSUpxcDqqoXmd/
bnNiaJlDOaWk/vV2Zn7UoghZkVt8wX4OKKnswq2HK8AuKeuNNcZfEpnc2TObp9fqy6l2TlmKqqrD
l1FMj0MrX+b0K/7m18xTgMMHUtgXIpwx3y27buZsX9UtGvMJViJsDwOvITMia6q/y51M304xRC85
ZuxV90Im/cboqL1iGyyrJKtnZY51sW6nACl9fC/J5l5hNkXiSH7R64h2h03lgjhAtIHGUxqpT2J4
aQzvwxxu20wgiysrUDtKw7DgjeSG2lY9JP7SoReeWrqb0imxFRiTrT2oDt1d8H0OnW4zRiUELPkQ
OtxRGj5NFwD4Ow1+2qqNZbbBbl7N6iWCR4joOEICiqlaPKfUmaRpDHZ2sJPmipYLY5oasX1iZVsp
+JqmKOL4JDFZI+a0zXkecNYaX5TVQwLU69TBbTbTIqAGv7NjQ/h6VD/LeWAoVv4Yhj7duXZPZF/y
gtIK9+0i9ucCeUMBzWqrd/WDNw31obK167JLb60oQsWFoBBvcVI4u43BpHDDwIczS5uNjVxGpmlN
3nwrAJtTHefiqkeaL62VnppPzuQc2jkq1tp2IiWmxcxnwxL/AetgofxjBO/IAOVSa69T6mq3HDSa
Q9Kq+szBYLj1SZD2nXiAQlU80hEgwK6RtDMqfJOMU84EIixItoVAWaxmzeYOywiNhZDha46hrith
mVdZccjK2borsachv8h9rDzrRu8z4x52NvSUup/9fky6CyqiY++l9avU6aZHZzOkTIfsKrO3CJkD
FNYEnyOcOboSFCtBQbittDm/CFt0cq1tDBeo5smz1/RdhTv1VgEFbQID9WJpVuOl4R3kNIg7moBF
Fxdcm+5MbFB/YRBVI1CJaOSmhgNLLHmo5fRmBrRZlO2CZVxc4bqPx4SycrIKsCgiuSkN341e48sh
BK8pwsUsinGyietCNUmN0n1IttOAkZ2TvYVypq+xhD8PaXdhisxduzLoKROM7FRjz3Q6/xtCsvjQ
cqAWszxAupufUCspXy9bwxc1pVnRok7sM1zRIBPuAQMZIDTzfAGYmO+MCrPgUbICPCxv4BPGJ6WK
7FiBjK0XPtCh7ICdcMC+qHvhW3UyCbD6A4bGEUEITfYI9ZQh8JABMDf5lUUE49TEByMkXJDkASht
M7yZdpi+stbmK1pA50urTQ9xU0U7Q6h+r1ElkITRjZv6eXa6+NJpaR89N48v0pvRFtUN1Ea1yWfR
nky9urWnjqACSJ73OGjolBfA9YSur22SnB5qq6p2XcnMhJyu6D4KkEnIMode4IZ3qsPy0BQH1Tjt
8fwPq5Hmvs+hXsIiIybcAkfEhmel6ulYG8o5cipFiiaRSCSeGq509dPQl2qH2jKJHm10rtzn8Kug
mz7w0yPhcJcDhmu5G9YXGM9dFGrG4J95CYTimYYQt3xrInwRviSVTRNjrDM8mLkJbSsvfljSineh
XOyagkYwlxfmtpDurhm8977lQxaCpVnVSD3YK76soxd9/tF1KH0qqX0jYLRauSYWyfGAdt1oCklQ
FmLyTDxHcYYjs8fsxLYfYiN5KCgmEs7CfHCKXQotG7ILxyMSh4YuXr/QG+e1iR3sYc102CVIO06Y
1XYnrQPQL2ONQfe73YWXhHusdRrodW/a3+pA8825W7UNRArXiN+niVKL7DiAtahdM1rstsKYTpbX
HaPCvRnAsFdJZUfbUkdONDa7Vni3sEo4utFKe/FCOGvjx1oPdjhd0zTPNgUEVAD4lPAMTHUJ0Y3s
51nu3KjsmN+RVgHroPc8LOWImWQ1v9O0UO1LHUblvM86/TZIi3WnxhNpDDudWLBVawxfqnJ8NBtx
GUxJR+qbOph96udI98kUSffCxUc2M0CzOnxpyrlHCkYPtKk5IU/DcIU9YH/MU33fi3gPyfShiXGi
pHLsVwoGSxy7Pu4N3xUuMoDOe9TlWxhOGEc0dD1g/bhw4aWEKshJrqQ0DsOQ0WpU6X0vKmrT5Gbi
xZQXfQ0aZpWwQQ9lWz+FY/Ot5oRaQTAIOoK2FUtKb1jKwXTM64ZYwDl9hJSzi+fiW105lzDuwGay
b9JauoJRPZQkMqxqFe3nxnyzNdh/ZqF9qZHy2n10lCpGjJ3irpZ0DyQ642hS2dwZuflUBMaKxLob
HRoG4DhRpzMwWand19jfIZVw0IkhnMhUpeNjd4Pl44gKKrtz3eJZteMhphYppL5vG7LAZys+9boN
Uyloxy2VOK0xPFzkRuvG6x9Ii3vCQf/NDsYfLZaXc+wBnnaguYWs/oe6M1mOHNm26xehDI2jm2gQ
gegjGOyT5ASWbAo94I7G0Xy9VlRdk+rJTHrvmibSHaTVtapMJoNo/Jy999oQYVgAFtUcHgYlN0XV
YT+ThJz8+mg0AM5l3zlRjsVEykHvl9F7yZjk6R6L2UA7FhRcPFIRh6Bn+NS4OFXMAq/6qquGQCaN
rgvt3FAhALPM7cobFwa7rObB1e1Vu9wvqGu54z1rUT5NvfE+Weyl22mMLJ1WB9PF3N1wwVI4z1nG
ydigFd/4AgTFlyNF7e1zwZMzAjVjrQiV3eUl7XSz/dYkL9hV825+aWyWPLdP2luy+9Eicee6X6nV
/AjBz7Ao7N2EA2FJAVx0oj2GLI8ityqyTS6bixH49gaVZW/WOAZY8HOQa8CeRN2NWBLy2ncbKg25
sHmEO/Y5LLt3r1lajl0FaQHd30bcKt0qTEXrRJWfAQxYrGefwjbO2s2PVjpsmZmpRzTY+vEw0M12
zuwHLfJDMNwgKDWGueQ2FDgAcop7msf5IIB8YIxQVIZMxjnxnRP3IQdkq/3yYSOutE42fgcSfwo4
GDdvLmcgvXRnS8L3zJvxfrb95iLM+BCSbl4huIndwoXRxF4SwaMhuFvOz1bKOQryXR71l6XKUHID
dysHl0+S+b/MNTcL3HiQo/5lNqhipOpnJQT5INNs9jwYsYPg5Dc7b01gsz8xtR2Wmo/Xx+kEwKje
Or68tmVwytyUDiJPHQzaWSCJZBFNn8uKasirVWT2pi5WnsNPq5xZzKVD/OlgZMEIfcui4VbJ05lV
p/2my3kfUip0SBL7t+KJQRdOmGR0QTbUOllznex8xaHS9U/MWR7OsvylSudtOr4C6Ky3sdX2bFT9
uyzW70U33XkBHtBk+LFb+yFrsb0kGH2dzHHuhklvkFdcEusMTHWZ79Ik5ozXso7OumdeUJyn1MqI
eQfassNt53t3xAew0mNsLcYaDQ7WiWHH/Rrk13efhi862HkVhURdIGmCTrWMLpBTRe5bJ0gTQBvs
+BN/Aw9jN1BrSR+wJuUwpXRB8+b4gUYIL69JNks9DStPNGC0856nbae4J5K3KTXfF417TJrtby6O
dFnKk8PpeW2y5mRim6IRoFqYVz+NH14mOwGfFKKN62MVm2cQJcHaGoi+wNor1jfglXRSZ98kUNCW
+Nqr+pvlDIr2xKzVhBY9BfmmGvl+prpcBR2DpKc+BvZj6yAct6E/MTJU6WuqC8626TySLXEOec9k
iBEDw3VrwKiawcb443sSzNRlF5cwgSKhILpCyJxqwkiBQ4i2Umhbo7A/3F7Bw2cGwPRFCjOHkuZi
ht7MRrqDKvup1QCRWRA+bMF3UCv6t0j1by1w/29Ws//czP633U9z23x2/+uW9//B/S0McpyS/4d2
m677j5vbv3/Dv7a23h88Qm86tW9hnfJuxrS/17ZB+AcGGY8olI9DWvz1b/5VYmP7f/Cf844Xlou9
w3XZ9f6rXo+NruWg/KJfk8z4aw3876xtaTNBqf6n3me6gj0wXw1vES+0vzxZ/9CUu54mpdCVzt4s
S7GfmPwviBThPo4hZJcCEbseWWoM3lzg1AFhZQNWJZcyjahfKHApXw1ftEfoYYXaiu2w8ixrI0e/
paYrLvct+JV3UlLppQxLquloQhnCR6v25/hY+oIKW1qATzf99S6zgxjwjCr2BbgzIEpxyHoAf+oU
L5woen9Pr9dqiX1/1w9L+JiFuXduLSPcTwwjkQ2WjM3gqKJG0qoeLHYMOqkRp17bALFcUz3qJXMP
9CHoB9yT8zH1Dfc1TGy1EYyK6zLQzWthGd2e0mN3bU1DtQ2nMjhTIt/vZjX3SOii24FeDq9ZYolr
R/Zur3hUcBapMEJXZZZf8fsae0/kOZ6TNj0zYVA/1s4SOi+WthCOED3hmkMtBvUfr02HVdwVgAlF
ofY9n+mrX7SC9aK+LdoSDF6MZyPbME4VVguipraW8ihdrJy5rTFv+wtpMVSv+8nAKtOEnKkL0DQI
iu74IO2J80wKh9esYR12PdBxtNuA01ox7XxzEOs2T3kWx6xSo7jhvMQiRnDmGfK7unWm20g6YzUa
2yilFmdlayvbBga9oNlAHKLGlLeJneqvrQ82xMWsKONtkic77Vk024clNj87l3whPS+fU6BYnTjs
82qh2q+4tynTxUW/skZmZ7y3X1Qc0DIwgTu+m3jyc9KT/I8qcc0qi2/BYVwuhXwOY1U8+UtYpTSQ
Aj7yJn854Lwct0O/dIh9utzmeQ5QL1FAGln1+GcYNgBInTSen8NUt9j+RfgTTLb1qymm/BqPDda5
HFDSTimd7qVwjUeKHJrD1Lv+xOVhs2sKDPa/hlbHRMfFWrhgdHFv8nebUSsqOXsnU+HuL1tvuE9t
A3x2gSPDY7Km0JwlPrFwis5aLPooERPd3nIEId47pGCZL/amT31yOdIV7k7YeuOAFoG0LASCM5Z9
tv3jPgS2t8OZXKNhd8HaL4bhtTA0X8opBo+/l8e5y7RpOnNT4Kg3AqGAz7RLm/K3CUds42Zmtk+6
vuKsZ7oNJeTIKBsj5XIfmfSJCotmLcFaHub4NmCXiXL5WcLkoS0kI2CV0/pGBe1j4lYkFUNApNhg
R+u+1CycxOLKD/akXsSsx4VVp2bC/tDzm309Ymzl8jKu2s7jlwHL0chqbRru7LFcnhxPw2MLlprV
WniTeW4GQNI8S+9wSHaqK5aWMspIK+7CIqNQL7UliT8BkX4wAc8hCiRcZm09ruXUTDcDrqTxx16w
kLtzhVOypytBOW68BbKjH2qvFGtnNI1XVggho3kzbDEDMoP34/LYGwMmvskw3ohiCuZOExJWAat/
jwnZOJKecq7cwtJlcUij9MojkPjghJke1oOK8zsH18qhsvX4mrnFuKFWNzvpjAlU+RyElrpL1+SE
jDPXW37IeUB+alNmEcWQzDqCqkTt9cNr0vj2KwRGI3KIZj+xAtc/Vr+4pM0G75lG4mmDiDD+Mlg0
vDtebKzHzHYOpeOnFOt5VnCoPIPIaToMV4Iiw54/tNllOkOKKEFPdcmP0fvrHoAZy22UJ5vsEhOZ
JDcrskfqwf5Mlrm+K4KGoDyrvZUDUgecpqFvrc+LvWz6mumDh0HzRsCXy0ebI21oQSehEnvqqZ97
OIZSAoJHThrpj3BJ8o6rtM75IrUNu4/NAkBY0y/xtDYjiyJkGz7+iViGMqdHVsjtsXEKHyWDfIYV
Zb3zZ65FGEHHWDZxnOV3yIs9rwYW0bMIYRwIq0siYkLNhUNvluwItUzbNL71jZpTfZALxe/tRGf5
DQ8d7xpzsqE8zGXkB33xqLtWb/PYzw71UM5vtkzHjRjT8TT3yn+pyYrchY2hoPZ58rNsmeYcwvNU
vSdAF1sCiVU1oPzNJf1v9ugAYw0acIN+MJc/mV13f47xFHz0i2lETTpJek6zKtzJzIhPmD6B0tcp
Rd5ut2ztvBs31KrnyXaI6Zqkh9y7Mn/YkZOb5ZfRIfxbfdZ+xLRvx5Gu3Xg1O85wKEkFYM4CJ05a
sdiyHA/PXsWh1oW8ejT7ENplstj3BiVFb6rsvM+cOyPqhVn/LkHTPEt0xo2VOQm4aNljJfbybd67
9V0o6uqX6ywAVlETvyiEYXeuK3UuitJiVyTCC6XyvLyM+EPKm0+khPJlEtl1izY4EQcjvEtt2MGG
svmnpDDh2DF/Hwq9FBvCJgMO0KR7tG218Lgd6w/Hy9tTYg8OI8Y8dD9SyOpX5RjkRXXGKJx5Fnrc
DGVhC2ECLmVzq3Av6F0Jh26G8sfuPJaMMPK2xBg6EJPWqFxyJbgYLZn5P0FTqGixOL67VIQj4Nbl
7FwtYxy6z76V+hCWWB9nCYzPcfR89fu2usZ+TubaQarz+yp/Yvww/Od24dC+jTUBLsTMkAcvj24K
Lr8yI0sfwIIsD73KaGswdAWQwUmXeyms4R5KWM86yS2OOZZvvSLQgik15j3Aqm/ej0VsHB23au7m
1HztFud+EIODfEcTzwUre/ebh5RHwXsSKrJLtsOvAd4Xg3bwwv8ou0QQBjFJBoGY92JrnbAgOgh8
HjuAFpiC6H8IDmCW8vY4NDCz1v6MKW1nt8Vi49OaTBuP+ZwMt5CaSd/4MJULeboREMxKuqmaN41u
0/Youb0Kxp1kSvO7AHIGQMca386jW2bhskfzaFBZ0q6wrxJZy9jyEpzyS+bMY/amMtMuPifZ9O8D
732OnahDoJG9GXBfYs55vU46P5Qbs/Wwgc0dEdiNTWooPpvTLZXRwj/OItxeLPw0ey+xxc6XvBLd
Dggz5zHF5U7XuyPHVh+EV4+z9dFx4KGtOquogx3LzqUk+iWW+ziNaeTg+B5yemj8OMHYQHjvvk0m
a5e0ffFEEtt7tEY/+chA2byHHFol65U6A6SLGjSUBJJS97Pu457c1Fzhx3WD3H61ByH+LB3JWUTw
0/weBnupnmLDuC0l01ivCxOk5cof2o5kEFW+NyCNp46GNdYYTkeknsIb75Hk00can4etDJv6G71T
RgX56k03xoLQPP1+Rjg323YMlnNZqfhusYbbqK0mLg5dJ3TKClcC4xz6ARpF4B51ibECPUSv8T+b
pFKY01tJ132Qu8mBdWP1C+cNEv6S9GsJa4N12+QdximBpupYXEa+ZxiHwGMbH+TLsJO0NH6bdFtT
2yzVvpKGgXfLB2wVLz+oquhfGiA0UWSKr+jsKPcjZ8V1bslq7yGtoID0rOsM1hPKU9Y+BphzV/e9
BfBTslOcXCcKmzC4Whin1sGsbxZJEn9xqrqdSBvKZ72s3fWmoaLWh3/czcVX3SzGfs4zG10xXV7Z
1Vaf+Keac2Zq474t5/6SVbmKIOb3r0nr611BlI/uoJgS6cTR+2y2+qijLOMVH7KfroxyqH8F1eJd
PJlxhAsRXQhD9VGIFLUbyskbVku3zKt6CqtLklbd3lddcQcsb95DRFm+QoT8iE+w9w7d3NdPPLwy
1NRyPFORFhAf5tb/ruMhx3QSyNNs6vGFlCHH8bAO+nk9eH36EQ65+9SPsfsZmAFjDg5ZxgFX6Z1X
u/PeRxnAtl8rLF4Y3slvII3IOY4wMdYnUFlNxOLIfvSHJEO5zQf3uZZJdaidegfYA2C2lc372A+T
x16UNEn6cXpwyzTeYATEvtAQfX1qdBq/YzJx2kgYHU8w2oh/5ZMf7ntmDdaxS/Wa9Wn66jtV/US3
nuZYavCTCCucuJLVIHZ1br5siW6G0c8UwRh1q1UXKrQmwAOyvIDE41OUDvEcxy37F8s0PpM869bd
KHw6ahqBfCGMM8kacWo03zp7mWEb14u3N+lHOMdJIF5iizsnpRdFAv60BTaMFsAECHOk3cX5KObU
v9chzE5S+7zPRcfu0Rvk/NRUOXtVbeJUTJQfy8hDUVtzdpvIf0qE1ZbQMCi02wYOCQvNv9ZD8WfV
yvnsJYnHgSCoWa6nIOpaaeWPqQmva3B9HnFi1igNTXx2axpSDEnvAUmAN+Xq/j4pkFJC36kvLJvp
7lzIW4xdqXdzJs1tW94SL3hG5mNRihLh3jXWvItaFtUhMqkDgCtNcMvmoQ/4UNoIzQOHa6Y5a2VP
o4xwgcg7qynLJ9+vp4Mxz8WRbL/vgLHrukfX5Htd5yKM3U1QFuzXEXP33HzoGKXMs1+w5BKU5U4/
lkHuHVq/1Kfcc1yEMJQw4OSxK79VbLkvFBp1lyw22fYGdaD2dWrlD1PnuWc6fCyCvR2vc5Imw4a9
V+JFy6xMbMh2rZd1QQ6b+Sj2WoahxD9Ubi/fW9vO3vsYZ2QcBynhRst5NLwxuAnHFqZTfryDbowo
9W2KYxj4vWsXC4GAGpb3tlOlx0q66OBpUexSL3E9yln8ay3nnjm5noct+Fdr29kY432d/4L3HAD4
C+19OuOTp+St3iEptcV6huK9RtJe9lOmyxcZ9umjx6W5YS7EC53k5ouatRPx8swvmGWm1ZgY6PG2
7Pd5s4TMuTmd32NSFwfeu7mxbbNMZRsPfg4VvL55LLSEXlUWGEl73zGe/KlQtCcG7qnusKAJhcNB
TtX4WTqx4iacDWYc6WDlSrwwv9CRwk1l6HqbDzLkWGPKS0hSc17jqFAACKQJjnlo5HnihcxflODK
A4WXAm/LSIretwZs4C0H+rIfW/IOVvMbT4Tz4FTN8kobOw7tcaZzocgC/PbE411vIlDk1xkBLx40
d01igPIx/YqggRmiM1c0d3n8hYbasyJLqDhqOK5cCjmqsx2P08leLNY8bdo8Voo3V7mgoHTdmNyl
dCvy4s/iei1YXB04Pml+7jKjW0i4UcN9/UmmoF/38NhW5iDJxtjQoFACm3E8pEvuXs0Jcoepm2Rv
g8Mn4QdR4Lelqy/MWIT+bk9/jITGobUm+20hHvtgkRtcD0ajthUvB+pSOKqzLio3SS7YChRVcTNf
qKsz27yhcumyeq7yY4rH5HOBUsfBfdHbSmAlZ1tfpXLryjL54tDX7Ap8TxSfkNV77Gb4AebiWfg/
OI7lDSl0OzUpkDZ98PoUL5F9cpgzk6aRGyWmDuui6Z40lgSHF+Wc/NIDSxW8ZASHOExt+ZwwYhKe
SI4xZ6HVSJvJxqC/9Ql8cPmYUhSFy9kRV8xIPtZ6B5K4Q7MU0My+isLCvRGXUO8r6c9nAtHztkM+
PQk9yGjy7WFbLzI4a0taGK0S/312PIA8ZS/OtWpzVls6u3ObJrvOiWVXaIdyxN8VOnuuMfHJzsiO
ap1152GO58/GyJe9z1R37Kq8uTbVeCsvBlH9VOrC5pniNOLXTJEE/koWmwbSVQ+vMBBGwpjZWdN9
63jhqQ7T9AU6lrsSLgWgpLPFPe489ZALjS8knOeSuoB+joohtF+tNAURVDU35nFza7cU7C9Gv3e/
LFWOTzd292nWhugACHR6L4MZolThBdmpt6vuiYpZ45cXtOhrVjndV7whPwyjw4gi83TXQBu71/Go
Hgvb9Y780/gIh4USBbiuYhVnLVTIpKvegrpuQgx/6q9x3ORyJYlEcanJ4HjKnNS4n+xZnMxCMAW4
hnkqkGwf6EoAKG9m3l6B8JSvPPrU8Fkszi2snOpmXYp8eNDLYN/Ni2AK/8fO+1+O4H86gEVg/yeb
5Nu//8cm2VNAMJJkSA8Jd/f02QsSfG9L7xNAx1oJshSsAJQmEXCrXsfA5ydHu+BQr615IXanRNBk
69Eq7WlfFjqgUEBYAKiXhU3ZYDc8XZWdGScn6aysxTRRU5/g4KIDAWYWbhtxvsAQPMiUacftadQw
iCNRuESG1K4WXiNtP3I8DFL3zI7XPvexk1CI0Kru0kizJ7VvkJoYJp+OZZ/cAl3aym0+qbhQPeJ7
Qg1BBdH8MelltVsc4z7lGTK6Yj/3Yo/FN48qW7bHtKZBZTDtR09yhgR5OGKV081Txs+W12U1PdUq
ZrnTkeKNgxojwZAvmybE5O/4DoiO4GMQdRzxS2R7VLn4HMOJaRhoq672ie7m33Odv4teXtLW+mUs
Jhmhqd5PM3sEa0hSJLtRvNP0Vj+B/xZnOUIZtUrx4ZT1zyjESeQY8EA9O1dCNMx4ElqDWmaA73b9
QXx8AOUTH6zZBXCQxEc/1F9heROfDJpVcI2O3LXqxZhoJfad9OpaeRohov4Go4a2PY7feRLS9FEj
A8fa2/Y+XO/apojINkYmmhywghPo6hx6atzEiz9zsCqfyfUfffoOowXg4jo16kftj3vTGb6xcD1Z
0qMI0Vgrdrwc5UJ4UeIGrWslcPauWzcFj3ht9sT+RryAPN8IsSXJGzf7i/TkW1DcTvSNsy/G6jqm
7r0qsYlYy3DxbHozRi/EwOD1b4104ZKn1EDn9W30QANdsVC9N6sY2DGr16ieUtSEMHj2yTetRsee
IqOv2pWtqlufZ/7JW46Xif7OSpeGc4YkVWJksuvlm3XdvNJ5t6fo4Klzm0vZ13ezaCweZ5O3MumM
wnHgn8Z5+G7GajNN4M9aVTyrpHlf+Lj475bbi5PWLqjNW4xFH0wbLyJRFSiVoI3svsvno62kno6h
bdsRvI8k4g1BM7V+77BebpF39sOAG90c8RVXWr0HrfuY07yzTot+j9v7a1rCqy3979YVvPhV7mK6
Ma+xbq7USyFcUohDH4H1QVi7xi4geFoZNgtT+TnE/gmnJ6YSe0+1Mi/0mvHOdG7tegvOo9zRv8Bo
Qs3siOz2Gbg8actzOYOSxn8pI+aVd6E0IT5jtKNs0UOk5/A+6Eymuqp8Wjz7UlnGfhykjKxJvtuG
fu0kXe0D5M2OxwfpQ4n7S+qZPUPw6fbpse/oEWyl7a5zTg8be4xfYDm8DF0NAzJvz2YNMyL2t3NA
t13QBYJvqqbxJD+Xxm2jl8EiRIfHZDDQd9grmzezxw2x4Kd8cT1OibmYZ8QPO9h0Er4dLoJ3IC9t
hAsAdl0z4vKyijcaCv3I7+SjScupLye+b2yWsqdbdGDkxGBt7gRG/HXlOx0nsgDHTNozptdvdkEI
qtNX1ygvUvPeLrJpXXBncAWimAMqm1el79L5gWeDM+Qd64GG0hz3iUT+xxhODPGZPrHiuyJmUPHt
/aBsvzA2v6U9hm1jiK9wOX6z0cdjHtqPjk5N+kB4zeUZO+7MDQkgOfMPQiX6dcjdVi85A38G9jlr
0mBTpZTzxKkdn4LA/wmrnls0oXLDuT3ofQVyOlbzo2GFXHAxVjq2Ij9ZnL9lJCvX7Bwo7szuusn/
rWT7NVQ+vByQfdgOcIogdN86JDlTchj8wrmDPoW5a2zSZTfOZR8VVhUzYyvOXkXePJkxowEUU/rw
0gyzd6qRNlR6rdPl20gocSehDMvDMHZU0e1NBBkEnvuijNXObwb7cZG9SqK5ngBULW5I4s0M+jZe
ZwsZdfSODs2u8c1tiaX/z1osoOwCNDXWxMdQ42an1i9eVXJ5Def4qeJ8lhoWm+em/qyS/LYwwHXp
ka04VCn+GNMPT+6ItS1Z6NNIZiS/yhbARa1lbUFfIjywaZsMKcnTp9EqFuZU3H6hlR9ZfZIG7F2Y
mcMvB802MtqB+yCx3kHuzzBOxOs4ixevN55t36tWepYMCNL4VhWB9yKbIUaJeo8BJDmktjvyM8u/
yPOzFjQ3Ydt7kTKT+h1RJlinA59vjdXrmmX29JrNaDi5H8itsAsw6i5y52fp5hyu4k6hVxiPlqHe
6M/A0jU6UP4HxRdw8jTZkBr+Gj2shSpbgkuHf2mOYrqbU+xMJsZE6rah1Ixhpelhzdx6ocGnKx5l
sYyvvhpZ0abOSGoRAl3WkubP0kgRE8HlV1s9AkO1PImgZsBpm+l9MkfwdmLO8I501ggsyiD6qTjZ
tfNFWb0Jux9kcY7PzDK/G2XM1EVm9XPhJ9ZbOTZwWLIOKU3zaW46kgovQ9bM16GfSo+cu4MuHM9u
8fXvB+b+C36L/5+cFNgggFX8760UMDEwU/wzBWf//Vv+NlME/h/CM1lX2J73l/uBP+xfZgrrD5A0
puPfwtPBre/hf2bg7D9YnYCehucirJtn4n+YKSz/j8CyMVIQpghvBojw38nA2YTn/uMRGBPHDbro
eACIIJ56f8W8/3EEzrSnAp7fCyZck1lZ01g2Ssrrusp+MRr/19ITZmq7S9suB0H1iSnq/oBNejdl
3c8SUGBgCE4ZJikQrr/taCbQMDMIzrUUx9nvh0Nf2LfZ91K+3dJZ7nBbPwTGSfaYMTva6Cn/1pdU
qZ4sW+bvwBjvk9tegcom/LkxBQhu/WgBOYdSHPCEifNT39QXTu4vZK2Bxk0xMqzKVp70jsjEK0Ob
FCJNy/uQ3Doqa71VICaAuPv92p2M+J6isa+5DBkyClXwW4wfS/wZywQP7pMJ7HWbJUN28iva7sb8
ME+phWk54wXuiPtqscrr0uKp1fYT5NAoIRWc+2N3SCyfc4ZiRc7yB2Uu764ibOJdoF4h/JEt32aG
nz3EQfjp0F4QGC9z21ScbQjIdXKqWU8gf7KsipKcDzr3jDUhBl5SELujIX/zp2Ybx0hC6HLOrWCI
ghhVpHinzFerGF8c3i5Mrb96r3522/HbLa0LOIx1Ldw7jaS+D5S4eUp6ewd4B1d6hWO37rzxbZE8
rGe9CwZ7/MqT7GqaQm/RkeU+FPTtJaWe7pTpXVuxTIfavDENGK2J8VC82OX6kQa5Hwu//xGIQx8h
6Tr3sgjMLXkn78xke1vOq0dJx+CFXcbRSfPikob5jdcfBHjXvF8kCd6s0tD71nXB2zSM+ZXfKrS9
+hhPi3UAHSs4SVMx1ZnWRxPW+fNMj0MPGnhbWoN53ygN5EOIjgKy6ZrFAJhancwR+nkAIZ1ucXtO
nrXvpQ8cMQ4qtsGzzCI7JgIUR27kd60j1ErJ4KZlLgSPpqY5M2rFe5+IJxkKrGo95BonBCW1qD7Y
w+rxHmj4jqffEqTPjY1nbdJeK0a2Rm8m9q2rSX9Sfas3wSDOzqTd7Zh695aqGZYYAON2IaoVM2nS
xjLxKTl4Cz2ifNWpdRKcKuJzyNMNAymUdneDfIEMJuzrEPoclManFvTGlrw+EXzvafZVveuUQ/Pk
UqmVT2kbcVBwRTXbhI1lETZpkt4F6JeQt1fufqGYkXVZEUaz536gyDVbW2PbtuYAYIE9WCsEyw+j
cz/Mij/VUC0FkpirB2WSCyU5wQlmi/+GhDeTIJ0cW6MNjq5pR0L6nxxMd+xmPlTifNBJwqk5cgdn
IL053BUOV0DNtgjV+Md1sncK249hjYPfNPkwBhk/IN7FOHtKHDEvMv8eq/w7gN93Lwex4FgcIMN1
7dWczfxgT0xdKdy3cKn6I3Dg+tQ1jtq2zeNgdGZUYK3kzsQCgCiE0FfEyVcSP8Vx82qVlXGoluVs
+VW9tc3+bFMpvw5qD8UubThXVlnz2LbtN8btuAEHvPhhfCS3l0XJkmEY8Zz6VCbiUQzYjbLBbk9W
XzIyJs18Hl3CBg1wifFmrbKNLNxnpvxO1MBKB8pflJvUORfw6c5aNiH8K/6JVRH7NITcjZq6oxtP
4W6oIBJl1U/SDs9NMpCZap9qI9nF7ImJWNi/puKZPdcC1YhWC1HcZU2jTpjG4CaM6bIGzCTOQzxj
GClZW+JoDWDghZ9xWXR3i65+T0L1W86UGTKwx8OJjnHykBR3myqRx8VbsFHPzmXIRlDV83SwYlZb
M5P0nR+TvR8rvzhW/I0dBMGP3i/OeT2ka6vrjTt7HiZY85RfenPd81SV4Cfc9h6oCiXejSh2mDVC
6iX6/M6M39wlbo4D1g5p+wzjmTZPQ2ntVOcS5JnNd9kPxUuHKdV7SBJlfbJtFeyz1HTfWK48jT3O
K9sKpr05S7Rqh8FRBDQwFzre8KL97Dp3gZ6ggImBxT1MuBSINfHdZM4INXt2w1NoWPe2nPR57L3n
osUaqJ1MnfrxFo1pzO3gkbDi2XLyzfyEPu3tlE+BSGEOXGXsitBe3WbbUQfWy+AOb7Q+lIFHYqtN
vv0BmdSebY04aINgIAW1yyr5qwicr87J3X0fVHvRmt9Ic2JXj8Q2kU9olzZBZvfu7Gwc6wTUs37T
8PvZ0M5il7rDEVjzKeGjdNl9aOethNDP887ZxLmj7qpjlo71HXSsje0t3lYhP0bUmXuvHQf/lqgE
zVITlnTnqeuSmlpSzSu9Yv8Z1mrr89C7M7Xa687JrkT8UFeq0gf+QCjXzGK5Nf2C1IrmcRP0AYbD
msvkr186hIrVRJh8L6cQAI90f3tAEFatJ3hwLNlyqFq2xbKfM0T1dtolhOVMI/GeRw7U7Rgar9RR
c+7o442X1nIbtpl+0QvQ2HFR2Ihu/zctvGnX+70f8ZwtIv4wcWoX/xcdOeUlUfEUxfj1KZmxNiSB
FrTlY+JO4ymzIcOYPnzIhZ9CBKjxvSo4CtDjd/YXwB7p8tsTrCY/dVW4m2lArCZOTZJJm8suxGNe
mBzcFWCRlVsWn7g1gO6HCW9KtzoUQYERusgfCjN+KLbmkr3lkL7xNqYwQOtoSowHLN/RQOvo4gOS
z5B6NY/DSGn/fjGziEW2jvplxgcuIJh56BGsh5AG0g5xNh0vfE6MenRtYchJX1nWncaqeMkBw/X7
ro+v5X9n7kyWG1e2LPsraTVHGhyNAxjkoEiCPSmqDUkTmBQN+h4OOPD1tXgz0+rWs3qWlbOayOxG
xFVHEPCzz95rL8QE7VYFYW+mTx1sbNvcK9mfEGCLEJ7ZLx1oCdpmPkmDv2aIffZFkm3Fe1f058GN
Xhe4W+y/5hAGDnNiPOmjrWyOenZbrTAeZGfaT6Mtd+JrgfWgMiwkEtc0nL1Kgl0qjVPS5eImTJh+
WHxKiq0drt9YH6zK9x8tI/cfZ+3YIcQcYr9+wz32KpIWNhvSDfVqfQy1EUdqK4jJB2TeNlBIAHxH
ObEmjhdbxC6K2TGbqs7wdn2/sOoz4+JKhcJWq+UP/qj8MHYo7H4NHagGMRPmhMAAyCzBxSvHNwLJ
yep+tHXgkxz8oDl3fva4OFHCFtAK3kf7ORgwFDRmh/9G2e267so07NNKn1LU+VswIQ4l3PA29K73
Oy4U45TnyQ7h6KPweyxNU0ouM88Z920S+w7m61OKNXJKTONnhTbh9QNr34QIxtw5P1MifG2B9pj6
kToHrf1oqcw4po1Vh000izDHshqKMphDK9HVUQTyZvNnvIpEdCQZgzKrzEeW0f45STxi+YnyPuNy
ed1vE45X35YaPphfST65ZR8uzcfYuPPXJwbDy2CJ5qOPEMCsrDNeDHvKw1HzmZP4cUJZ2hQcnn+Y
AU7FluXURXTjyDxJnEhP0e+iqL4YfK03d3Axrbm0PrX3zVod6Y8ErAxza/NIm+OVSil1Gcy+XZU5
iTBtZMZ56pInYXvf3CHfDJybD0kfWdCbcRoupvfItcrOPS2aXzaZCz9q6u9Ylh7L4YgEfc8jp5vs
61zaSFFVZnx1qboEy+i/qixQ+7oPkh13XHPfVqMRTsGzNQzTG96j5WpFCNleu7g/nJTIYj9I1Hvf
vA1mObwi+lfb2PGMsPOpf6zgCOx0awPKxZOE7WWwX5Jhsc4NrugVzlv7hZ/9WvZIotWYnM2usl8x
I9q3+3+JUVqvJnfxWzvP+2Rg7+1PZxqvPn1tm49ZGYnQYYW+KScxp1zlEqD/iFrx118HUbGc3Hp6
MXBxbYiCRniGZ/+Brbr/MFdGesqH8iHry7fAcMRBI989uNjhN3DmHFhRqr06dTDs/b7+Nue8vf71
wUXJBS/4oLKBoUp3W5by9W24f5Acw28xdt3AqVfIqMVxEdp+CmoW+vFwbnX50NGqOgNJBGqXicdg
qnkUFVMf2pEAE9HndBeRpzkkvhj2QI5ojGXS2+IeivaEj01Eip3uLG/TWJWzjgE/MYXyyHMMHDWY
nV68ubC2s6ZkmpAVWm6d4FrmkKPrYfw1YUgvGnAwOdjrWsSrztHy4jW+uNGUvW4s862L5PyTjZgo
qqvbdoosTX+s02lNeVL9Qw4B3fC9/PQmMM3AHezXZJy+3cnKrzzRAtE+gluDxO0c8Sr/8u4a4Khq
6jfzgiZKSTtNEXtbVwdqbUuPUdZJH/qWscjvquoVW+Zrh2l8WxZkb6j3KL6gQGfJYrMTnxaQRaNz
DJoEWUZ6RwzMeL0PBkH8jedl3i4AcsT+0PouWW6vKTe4L14CH0lTwZNcvCPtb4+AyVpwoOveIVE7
zAHsQBGb0BaonJA5tJZW5mDXyCAEh6nRNNZI6W3Y8fNQIQ6roJbplq2dlXrndKoRTBcfWA2bX9wS
1t6H0PUw2C1R6okJXDbQqovyIzGjD4OX4KkjlHburcEFQTKan4QQfhDK955k21VnCSlybfj3Dj4A
LWUalc9xEgUnrHBk1e7/3ofdXDht/es+KjUV8q8bW+/2XHIr39WFDG6K6F83494z6Ei52BxTdJdl
e0FygQokZ0vLTI4N0kkwlrxF3sRxA5oYWiTfvy68LdfxyonxHaci3sUNTxFr0HJfIGpypBiSXcfG
lF7nvtoOyl6eCuUX1yxoz32+Y69xP3CW1xEmQuh4fhbia5/f08JkqZT17VV6if3ULJgE8V+p5orD
Sl1T5I+tHTkeQ9I4XDFj4s+rIXIHOQnkMVj0S5OmziNFHRIwZdYq8YOiDuvkpzH0tICBg6fwY4HB
dk0NyPSojA7yC/4D7JBxdmplVJ6GKnV2Y5Dwnlh0Go4C4J2dgSgZKwirLf2tJCWa5NUq5zfLE/lz
NJtXnZQL5uFFha0a5zUsWxsNpSWP0AgGfoAGh3Kww1m1JfitkuNZPhTPlPkyhy0mXeAcNlaDodrd
XPnGpUtm42IDVXH8yaP2PgZgake0CyF34Sd0Rr1tWuKeasxwDCh+IYLTL/bc4FmZyTvv8S7J3/Ee
mk+iZwuSljA4XWZP7rzJjshHjEZcWLtS648xNj+8xCWpkfkvCovjmR3EK08IAEeddenZm6x7Waod
AlV+Qdh/7Lp5OGZZfIqQYg6RPd5K0dXjCiciafMU0kXXaeeIwb7ljFHVz7QrVs8ENU6uulbR0v4B
116WLG4DURSc/+ZmxY8MSj+b2HB44CP8wP2du9U+az3oTij+7DFfLMP62Q3LxzyBQ9T5+PFQRNYX
atJO0BNOqx2mAJK5K+LUlAkxzGZ28DHWWC0lNTJYT/M/nd/F63R4KIb4a5LlcK27RW8NJ8YuxRBK
U7N5BradvGXcmJuS3a4xtJvUmv1trx4jAy3czJxPaUSshdJrNOv8GLj1PbA9bBsZU35SDaSnxx5T
YuWeMkF4NBqSNhxsVb7MTv4p8MmHs1NUe5P783nasa8OHvJiTG6R0ayWfKiPYz03JzN+mMq6eJ4z
W3I445lAYrri7t7enMXg61u9/pHb1duMuhHmjUHNjp+yS7p/mChBOv/1nwFRqdTHn5PXd+Obls6t
9YpDg7x0wrRwUBkP6bS15ElPCSahRHebwoJ8rxqz5XlZF7shM7duNuHhjYVLYiRKtktZSVo1AEEN
+WM3BMOzhT/j1LFDZhEvNsA+gl/kr3AeB28dnr0vUFc7AND0KC6lcUz8Nntusv7dzUx97vvgXJWu
fGloVUfIfB2t8kHhvD0WnZ0eZ3B+8I2Ls+jUKzLBsi3iKQ65M/Muw22+mto53rZ5nBzKApBopovp
R8nigjJMOyLa4ZRbx0VbwbQqto4CcE/cRz7MHvCMpk2OQTQ5HJd9h0YK42Cb2rr89UepV9QPkcnn
wehZFOPVtguY72119GqzOw2+TewXwiO78OVCDNR+npuzzKzL5Fvutzumn2IQ3d6Jc40Nqdsh4AXv
NdzLUGFVn9oiZYpvktAhDvdipXMomwmhy7iLsSaMECv/GY/vThG93J+cG68rjx6ODnJQ6TsMl+PA
s2iMg1+txeYbpkl2iQwc2nXyIWoIrWpgRxEFIXXFyQoVFtuIh6jnJb/6eGY6LHLqAwqjvFj+tO1N
ypUgea8dDxsAosdKde3EBV2/L280c6E1Uw+yrgUKWT7IYlOnGLAkGn6djufSc+jQtmm3EXdaEtjm
tWHbh7gYjFUxAssRsfVHYnDMkbV3cqgKVCCmES94TlIyQl1O1ElUYstMvjxGZeyFZBhYs4hPPUh9
6uFVe0n8WVeEDpqMZWMyQKRqotbbNrkVb0Zrro4VzRTuLKbXvgnIcfjeBC+K+PUsL447Nr97tEUD
EeGPnsuwxqe0wTczXJd45g04tT+6xJWhjC5prMkWmScz0YDp7mClwizLMLYq0rmtr0+TOXwNzHZ3
RcT+sCcP+zyr/wo7jt0WZ99/d8UwPXu1pYje5/GrtTjmulatJvU+dw9R9lZiu0nL714nZ9XWQAKq
lPchq/KMdyb2w/QI9pdyHMt4jD2Ys0lpfPapz5vonnwferJ/1LBu+JT3M8pyc8riZxQ3MC9jkopL
/ieer57Fwyq7n5BKQGEOqFiQYxgLW+bcyLL3+p41byBGjNZnP02c9wUP9sHj3kOOMK76o+d6cQgK
bgsJOKBYglCVZtLejzIHT9FwASWj31/RYygTriNxmuMy5I+yix6Md9eaKK7jWt9FQn6QvYPPYeOr
Hlt4781MpEPfd4VzbzzIjPNE0CtuyRjAN7he2E9w/Nm4I1f+FPftekgaUv2p53APbqcnGYuIkxC8
lK6z+bXpWLH6Hc1trp2SDQGFTDZzjgkP7DYn6VfayB8QKUbOcYRG8eoXr4FQr4q4/E8BwYuIyk90
f9oG1Bi8Dpl4HmgFqaZ5OfA+Lx/SCXBpMPgP8WSETRWXR93fzsvaqWX2w7ZT/TAFyVcxDq+Dws0a
9EW2bcjJn/N0OWYRIe+KMOQLhTJb4mH5xWBY3tTD8DFkfrktmiDbCVGSEXWzjwxV4GmBax5Kp+JQ
wQZ6TZ3YeJjp2Hn2jUEfsOhysst8a4NEU+5MAaSu8+qb00/Fa9PCeBejONS5563qsr+mMqvxbeb1
sffEtMG0w17ELIOzVvGpKYJyT3Xfa+VKAPy4kLapSU9lFJByNO+zFcsZoviMTUe696hZqcabtytU
jmSVsxLxYva2PmI8ctiuvBcHYQl8T+VUHpzxkLlA09mypEfRPFfZvfWGNlxZmdYJ1Ny6MUfz8tcH
wi2Gk/WPQbAYRxxz+G6iA6VLU2Ml+GOUvSOg/Dz3PCIzlx/l3z/EFj9UCwhGRoXG/GNZZI5qDJE/
mXmSq1Ek3s5V5bCuOhd7yWRvB8ydJtxrJHWez5Bl4jOHwB/8VCYzNd+aNqZj080vrNKYUHxv3Y0z
o5mcHxMglBeP1TOus97dW/cjnAfMLhy4ng8p2Sm0fZtFdV7Y60J07TFpwDJSScMtGAfyWneorrOF
USuO3f65zLmNjS7JgcYxvVB69q1gS7ZbOsYXybKFO1M45skPNZc042id3FTLq1a74thlw4XUjfli
kEl8dCmpQ3amxfJeWffXASDrXWeDN/mLntL80JZ8NxpzP2uMpdrg/HN3MfPWxQCOyMGS+uzS/Whx
hwDIO7ppeilTyLgJSKZ1VnWc3G0Kjng7xZxDu2kt/mgH4tgKrhRGXBZ7dc+YrZjJNmOCKhAMI97M
lDRXbKTZDcQLcazW+7K8hGIUr5SExOYijHRl7UZc+uvanIofXcQ5btbCuYnG+FRWlW2xpHJFtR60
76lm3HT9GxSKSyLiiRNHPDyYmG/pJq9Z6BRwg+Ic0Lw/A2MfyukyZnHNV1KnfFHHwZm6azfBH43T
TF+ae0YxY3ZCamW7xFP7GvcS4WWWY9hnH9GdD+UT0ZxwTB5M2xDkOUcKuFJWVfTOEUocmyNvwO50
7wrBKGsW+zQgBI9ociwMsKTgtfaLgCrqx6N6CarJ2/CIlG+Ush8poza+6wQDvcnBddt1FvlpKEWr
3Oizo2ljZ6g5Rh+UwrFPj98pzW33DC3pB3pIsUOmwdpX6ntnabqhlZGthJn3W97vBaRVajLimTUI
gVbiznSnrjK6VtZWDOrRGiygXdxQ8OwUW28eirXl8BTyq8agtEpdy67nuRFUY1jHfhNazB19VqRn
byJJF7OmBq9/dTO9HP1k5xDwPvuLuvD2TLYUR3uUO+nsfRDlDhj/3ohKfz8lzrsu7gkBUcOqNj5J
sRO2ZVsM725LldRb2wafFZycsbZfuvuoJEQwb2Xbi8uwo/FUvTUy+3YkJto4rR5c3Rpb9P+LSOQE
egfryqDAvIhSkCTPOO4Qz5t4ASb3XGrnAImDIoWcnWEekMy3/PoBSsNLSzbsWjNq1hFKVWLydA2I
wWO6BaLTW/obhkHzBC2heaIIyN90jnWkyZnQQ6Xlye7/gB+8bwbBzbSURa05Qj5E1TjexYeWvUVc
7IiyxEcjt+gKrAHB6PHSKhMJjmJ4+KYnTMfTyQf5uSUtguuGNNgty3kTO5OkAXbExtkuSfvgD5Zz
RMUqt0aQ5WsNvmdLBIOcdGR2L5mmm6P1fXVOAOs6OQ9CMCgMq+BGuW8gPDIK0XuSDszf6WNqZNlT
29+tRf1c/agUhxz6Oj/qliJwFdkbKSkpluikEXZIj7reDpMTN6R17Ml4Z9sUUnj5i1nycJvLFz+W
Zz8AXie9986xxSpry6c6ssJlmADTjJSxRSx7pzZ7b7l+Vi4nSDdIcctE5aVPKlShtuWGoy6oEBX8
cvFq4bACALwaaWK9ioghCHvhiqLbTU5rzIHkM8fPTm7GEcbNnfAa0iTI6AvxbjX4uKwhS8VnyEtp
evOK5L2coIDi19t4wrgjytE+eAc1tKZyJlKWs+uoFl7j2f1Jgt46tn238nwWCHmpz5On3so4bQl4
DH84x5zbDOSjBUWhA7M7sDSIygUOTll1YQItElPcxpD1F/HD4lpykyElBWl4GjpYUp21LsG9npqe
IwtGTa3L/M2O7Utk6t1UVK9mNV/pCLgFKYl/w8Opb+OCjOzhmVj7W1CKO/kKRBO5PvCi2fxR0FZn
1TQZSCsCO4xTM+u919QIpvVQ2+c4BkjKaHoqG/bXIsFB6CLlbEauSeQXbi7dnFYr4c7zxkdZ3zR2
89s0ILVTfG+slCGuVkGnlOaUlLTwMJv+hb8mvKPF0cA1xezv6zcyFy4oNdk+2XndrkvN+FfZngyZ
GdpHoaJN5meMI7X+NfPsuwBe6C+KuPtFz9nZGDrzva+L76zjHB2Nzt3zZVWhd9d/ktbvd3J0qpUm
DLFOA97FbWcq4AHwnrDNXJy4Hl+W1Lwi6x4Xbbs3oAzPkm1I6LMfXpN6VPt2MgzCqbSPiaGMwjKC
IcAQWIQyE+Wja9p7zGYfASuK2+z509Gx+k+cwK8dXAa8G8ZzbM88UbEjbBcRwUh0hv442nb1pKV8
wjsdXek8S0Juys9F3dr0qI4xgorJWOKZN4YzHkoKNJPds2ISDuayZPBvs901hxl9cVVnFoeNOOP/
zOsXdEwzrBrcmc0Q6nVpq4mLd0E9EfY7y6qPtNf7Xhh0FXwFEXqQdt/yOLsw+26ruX7qC/WYmmx7
Pee7RePQkeQRlWkMc6MVujEV2+YUHweSXedEjiyD+X3b8qybMn4AQVkdM9u++SyMr6nZwan1MpJ1
QbyxfVWfuopUp5+Y3yR7l5PomnwtVY73wmwx1NdwMhE7d8plWdVn3IQ6vgyM67nlfkhPkyzuxXz2
HGzLpPQ32oArgWmeHuP4PeJ4gyIz5qccmznHpu7djO8wQUU5WhJ0ei9C5EaE41Qdkzih/UEtm7zH
eCtkYDwY2fjcNXh8xMxGXqAEros2KXbemH8VHc91+H43/NjuhXXUNq+hu+FdIP87FJfOlznPEBT1
cZiAy+Dn8Dq0mDkuLohK0jLKZ85JjVl+L9jFt0ba3nr0kjELMkaCBjFoUCefIU+kC4aM+slz6OeG
1nZBF5xWPICM/Zhw/s4G/u/K/O3PZnByDOsmVNCe/LEftlXp7Bf47qdlgtPAbnVad3Rjni2Bo9h3
RUScH0pjBY4lIMi9k5rcsuxqyX6OTNWc/CaYWr0ktvmN20eF1Ck6+xzU33aQPG0tt+jfyBCThB1d
UiIt2DsNzuLsZlVouVXBOFr5oTNa48HBYMrNOcpPHocyBp1oH9+PuROxoq2iMdRAI3xZqndnMDG+
R87VlTVdQfcPbeCiOSzFWsbZuCOmD8AmQDSMlwZuDzC3ve7M6aYIv/WpYx+FMRxt7nNb0NA8gUoB
MdqIf9P9+cQXQQaYMFFAhi6eOKtfQT3UyBJLFn/ou+heZJ79NlFO3Tt4Z33d6l8uFoXBSU8q0+6h
vwcMx9a+ZJGN5yLw61BXOQ5Q3mZXHF2Psg3SjTTaYBMw5Bdt0dHAJF962qy3fsCjiN09WSWoIBHr
HlOotwwnxqqN1JNbLmdjZrttSv/VWGZiInWUrQPKXDHH2GwQ1IEtLvj4Lq/DoVPfqVeziWfaIIjI
+0ibTwRe3vpkOuRy+IOJUUOGp6Kw/bVgqyZExbA/M4qkDkCHCkL7UGsfvFxN2zY3/HrmvpAt1u8k
T36X+j6Z6ezYeMlBjZwYBjEnq97G8Eti70cXeNaB+QU65d3EpQqyjQJUTpUNJNyrYTowZ+anXqsL
Po7m5GDlJQeJnDQG3R2kRg1ktcCH89VRLj8Qmamh6rHa11hfm4vQ+aUdx1+eVX6anfk01NlPXuOj
E2FNG43e2aTxjYcCAV/QxavcHdqtTc8uyz2cPoCLqsg6G+YUmiaTWuHgglhyMhdJ8otDNwo4JI6V
hNrbJ8iWDRWS1D99kMV7jfALLp78qZP5HC3RwDEYygogRlBtDcpVBkDzWnvtsfREx01t42n1XIFu
OsGzeqInYDrEbCa5jlkje1myHqJm2RvefLJ1CVPg7oxRfX7iGWtcp8D9Sf2psQumIwRF9dBlYTFD
Nx+D6QlDi3sJrJ3MonofLMD+FxiE59aoH8y0944NIsA+yNVbxApdk4vZTRYvA6L9pZSHOcsuAhuV
jmdULl8m64WcJe68YaWF3CWVxNiQTsZ6zu0HdqrHqCrORMVSTN08q+DKbes0OgWd8eUn7U4C/+Bo
5p+n7IzjDFilByBeyiXbAxXhJINz8KWQExnc9zQKnu3e1A8ZjOBT4BBDsCD/07pWfHo18moSqHdv
aaAqiPJ9ThSOPubZte7Zbir6pToXqSGxTBJDTL27yodPaxD6LfMufYos+QFZLDuDML1PwOOJE/Kx
ltMe0ifGgLh98ZKWl9ql5I/N0gQHIL0LZgSmAk5nmk2aoaMengv/WhGV5TJJfL6+4UTFevQrwi/M
FMDUznzb17iq/wQ439zJp/vFpJsm5dCzbeb0pwmL2i4v0OSbEHxYaBb0pxIEnCyg1Hev2EAFCguP
cacjWKPLvU5NGV597Apy5EMtiVHkNTh5a0weMeJSojDHj6ZnjacK3FbYpqlc4ecMtjgey43rNByl
1AhOw1HzYU54QyZu9t3YRc4YO1pAwgvAn3HkPC3t1+LiNBPE4GYsmd+5egEgEx8gsr/g++CCjr5E
LChqVy34EL/+TBNWDpxSMCQfKzJNdApXT4Amks1gVN0r8v1hrvuXLJfq22rdM7zLIZzMUfBYSKtN
OhgT9FX0CdcsLgI+ZlKb5hGJ6KAc+31uMdDzlMvCaASgFgXMuH5CTJ/9gLtivgHxkqfvBr18vCqa
bRdkSLLneLJ4VEC6uJnTH3uJNqIbdl7uVGs/o4gIE8NXRSo8GOWnaIOFXErVISSavANFviukvU0q
EjZ2ganUgbpIQZfJitlH206hLmoDjxwgdS5467VeKHnWLWqPyuttYluULQVJASrdp6sD452ifbuS
c1jZdB4GUEfMjZk43BbTpj73iNRcvWifZf2CGvc8jtiYnJj7EutLCqk8ZYV6jH7RBGb3ytpxVvhj
TBz2TCRk38GWN/K4XEcnNZunoRuJCRl5s/Gb9CsZsV23dsMaq8WVUZQ0ZIwV7OwkQvqghSCtq9cS
RvyuK3YmAt5eJDgk2NpCWdegqsbfddO9LAFmbMFKeOTkFDC2nrhYCHj4ewywsLesbksH3VsghnOs
g3aDJ3MzMVDmuoSzUusGlzYs1bKiX5Gaa165fJe64gdoayDH0cfwh/Lqj64GHuC72G+TWj6m5OqY
X7ZVanxaKWZVCqrvs3ZLVJABqY1AvrHAfZ2phFz5P0vHnNjdm+sZFiAVTul1vBoDv8iYdXZBw9zK
6SHjYj59m4DuZZ3a27AsGeQql4VODsYhVQdjGF/NFGJLqdVXDCuG+QcEcN1/4BwkoEfQ1rcvbMLG
/6JWT5Aa+DsC0ZEBzaqB68nANAOKcP6hzA+hty15nRb2sH0fzlZibQrt+ZSV47dgyeIkBNPHLmAz
aRo7ee9Ptcf6R4SJSw5gWv+WePi/BGnFvYb7b0RGvh3PBEiB/diXngVziL//W4jASkVNFi3XOyrR
iHLh3SGo3YXtMg5hjCwfOm3+m8UXDwuRfjqDcYGyUu+MXv72IDZvgDfx0ulX2UVckpb4LworxT8Q
I//6/og2iL/SFpQv3gst//b9Na6LjF721N5WbbvOPWxA1HtUe98D8DUBid8mqH0r4q+3ge1DPjf9
++x9WxmoGX8EqQ16P4QEN2EZ4Ir874dm/mk51P9BIP1/iNb800/0/yGllGSLKaQk9/LP4zX/s1PV
10/2Ef9y675+/e6Tvydt/vcn+A9yKWEb4VqB6duWKwIy9P8ZtgnEv7pAQwM0FeGRaYdO+p/g0oCA
zh1OChZJWjBPubbJAw7Jv/0PS/6rdGCZchXcO2ul4/93sjau9Q/vEt90TVM6kiA2nwpuKd/E36/C
uu7aBG5lgn7bjwPNDFOJf/wey+pxub5O96hWAxA93+T3AFd2j3JV8NZfqr/iXUkhfgm/CzIy3cUY
bKJGyGKbDy4HPwsjyaoT95wYPTxkxqa/8mNIPH4bWgQ1CQFg7TywX/CnB+0U9+wq24E3auHypyAz
OzwqzZTVqAD3dNuyqBwPGNG3CeBbtzIZsFl83kfaLfgLwyZ3e2ehULdBIV4V9CwjJzXvKXZND809
pleT13MHQBW6mz18j6PeuzB1jtC1eE9ZgKPteyCQSs7hbaK9R6wcc7GOSiA9zAsFGkzV06oSOODq
e1hRTsEy733ZGTWJQEHl1c4M7rtIK15s7xL3VrwXcYC2JKrF2Pa95RyKmGcEpUSGd50bMjvGPelZ
zr19y+h1OA73WGg70X9nd/kWppO7ir02I1Cvxn4/GIV7hrDT3PxOsHIyWECO99xqG3vpZqoJoMcm
MTrLlPPNZ/WzLiEHvLL9w+YgIr46O4X1lKOgrVNs9592zCfsVC056kSx9aScwn8p0dj3ONH5/SHP
svObyQmmrY6PLXWDZ5LRkpXpIG+jZxtfk9XKt6RguTBNhgrZbM+PGOq6P/ak1NXtbDSl1nHsLypU
wbRD8YmD6hc9fM174WBB4iCIl28XOKOLANQgurOI6JuS8QEXw7NHZcaIhdLqwklY9xC0OZafjauE
OGoVYJM1PT9ONnba4BtOlipPj16cLztDx8tXW4vUCwNyFhGOOGd2Q1BTqMp9397nizIvHp0lADTW
lN5wpMAMyDhr/fxpqlp0Ay4w1qAEVdnL5EVJ9aSf2AmdkfWsX6dyZB9GJAAupu4WotF9NMfXcoiD
I70NtHaQ8sFC0XTLu8OO8Te/ZrVPGHstfMecxZkoOe3nbCBYM1ruTc1T1OL+T30dTop6F+mSSGF4
ca5JJNVTnAXBu+pt8SJBIR4VoZPLYuQ4CW0snc+I2aQkSn8+iWUx1j7iPDZKDhRH6U/jaXTmoVnJ
vFVnQrTEooUwdyT5ISk18zTBFZH1SZSQR93E4diQO02wjtmRA5pHMxkbxfExVz2s98nN3B0LKP3Z
2TMW00iTEaZvxS+/jEapUzWXMlgVSTOis5Zj1BBqwp+2ykrc0mRyJzEyE6XZUyqi4KvpW/0iHF2d
wRzZ+YqdFoceaP3uXk9BwZIxgVUEQoQyJRe2w2OauoRZbBe8JRsFmSBBpiwb944e5k+TofI6mVzw
KwNU0rgqTYyFrEbbi6M8trfSzn5lmD7om8EJ8EMQHYN42TD5vHjSTM4WaXYcTzafmTh+17FjYQ9A
uL8rnxttdq9m57jJlim2BJFUdxWgq5wfLi3b4o9gyPjARYgHoo5a0IUKYG287m1lLqF2puR7zmpS
RPXgBZ9gB9yfRe71yz0iQkCIfGDaIGt5FBDnVK58EF9X3ApwkUNJwTDNCVb0ezfWxiuDd3IjVud/
11oMz/7oNkUIQRW4kN2VrhW2SQ4PkMP93d6SxNO6jJdo3qqyNdEvwP3jzOkdeKFNucCd6YMPvRTG
n0E5pPmLVJqcQriXcGIvbJYuhDc+lsS2vwF4zP0W5HwfHCsiiE90FoOBzxMvPuR9wKIyodK5DQnp
D3QY4Z05QB3ORyotUv+nC982I16sy9BwkvFJdCJ5APnHQDcYveYxkywD2/gseMj8KMDLaVVXZ2Gj
dvdfDNQa2dIOO85vzboCs5eGpc/mCuxAkH3RND7tsFDhRM5cl6+jBU8tbth3QYzLk12QYcMu7DCU
ccKGrIVhM8sHgo2zpG60NJVaOym1oRtzKbsqzHSKPNRWs5wpc2/0nkrXEp5IrqKXip3MZ36vIt2n
SVssu1bWhg9Ljz/BjMLOeWPh4/nw8Vl8NNrq3xUW7T+awosS0oWHKWBht/UmNAlYMBBtBohYGa5x
7pUyAjLyRLI4CGbVfeAx0uiyKIwn4LqgJiOF+dMVKk/3kIsWGWsiphGRGOiTZI0ubQ4QWUz7CkLZ
YVbSdnGI6WYKdosK4nFtWXPtPbS0oap7OS3D+WRPzolFfXdQuKSupshhagUeDGync6YAT2BDnBuj
OeGHoDX+F3fn1dw21t7xr+LJRe6gAXBQJ5N3JhSLKIrqtta+wVANvXd8+vxAybYol3f35WbCZC+8
u5Z9QB6c8pR/6S5joXoLpYvLT6Zwq0cE5ZAtxA3OxV+2joDzoeOcbVoXGG+dwqRDOtjIAYJKaj/p
CH1XcPT7T26L/sUExU+qL9QoyAIE5P9yGjf0kSY5O6g/duEATSXTysHc19UtAkQBNltOl9KXiQSG
DSQd0QrvoIhuhdYtQHRTwMNXRZwkA7jvqaJq7qyqABxObUiv2STz5R5Y3CCJFXJQSTr346HFoz4s
ygbUqpT6wOm1/iSRzRT1dhveHVAzmA5cMu20QKUSy5O8ch/ga4hVaVmhPLPyDtyPnRhpdRzb4XDi
dKEeHtO5lan2IBWTH4sOxdVTpa8zJKdo/3/JbIIIuQ7ij11u50/IG1swjezkTtdD7xOJorIR2GN8
bGUJOIqijfDunpyxxu4Qt+362VKyNJmiSQteJnJCSl1W3Zr3Dev71PXqcoXYLBBuIGH6g2a6yC0Y
dqbfmk0xnIKqEihytxD4mw4cbtRi/85uzS+APPv4HoOev6yVBietdMBEKzdFcW3aVI3NjJAPBdGy
nuteZjxSBs/vB0s356GQE/DBodbdxnVHZbfxii9FZHDSc8xiyYVyPeU2O79TDVIsvCmQ3dNH4CmA
s+QiRQ4DdmMT6BVlDZWWHCDXj1Ii7Gud5s55lrdYUWkyqXyMFsoXrxbpiYE2bLhofI3uyaCECNnH
6ZNHSQKXRjBLlEQM3Vv3haV+1IrCPnMT3X/Au7JdNGFkXxCppPf4GlOlivoBhLnqOf6Jpmn2WW24
/amrdNGXQLTIBSa0hNFTGOWHrKRGMJMyxJs84mdJq/ghHqcRYAlLZzdgamDJ75JoeRiBQVFqLpGP
JIJIxmDCEql7jiuRquP0R65x3G0jD0rP3Ud7G49E29jE2cYpoPKIWUgqiV/wHJDcWb6NbbZhjjlG
PNU2+KG5GJrIk/f9khKUT8d7PCk0qXpsI1NeVw0TWKG3gTiwRiGEspn7ZWyaTvTAboDKSVl8hfdV
/8kaoy3I4uk5h4izgK9iRyj4F+lKRxrl0iazXSEyadxYHmxfwCs9PY3Wd2YZ/uWzVA0aGEBCuo+y
poZK2EcAL1XXR+q0LR8ylEEmwxj9WSHoOhCwElyNRs8VuGHwAi1UD5uUaNHQRalM04Q8v/aJ4tch
alWw+pzMSB6zmG3RcHvK9NWw3kapFxUnNwgm3UDAvWz6lOQj7OQYCCm6ykuUrbSSSqzTQEzwUS4L
T7xMM9Rj4SeYybV5bo0quUikegV2J2z+8CHtzWwpV3RJRR/E+kxplfJei0wMB1URzaoAtqdZ6MBF
2FWcz+OUIGimrGS28hVCselKM2D2mSgdLgQwxHVLzEZgHJu3reFkK5Bp+aJU6YNFSZ2vWT8IwPaj
e4wlG4/IdBknQ+9lS8nS7Bn5SjiqfhFPNbhUtVJx7khdS93FRKxZV1oYl8ozhTP1jrp+v5K6TqyL
Lk7qY3jv9jSgpHgZF07+kGmRivJ+XSNOk6ZKR+FSLfTrzAWzMO1NWHAzFHuU50zKca+K0A/R6RjS
N0UZKaTy3jV2irAUjbd12NfmUi9ojP+TjSMUbbfcY8m7G0d5V06Jo7KmHIQUDGkO7J9cjvITiAmI
Juq6VM/tqI3QSgdIB2vDgDLYZAlV7abNjLOazB3n8tpx5hrv7Evbm8UlMI7hUxE3OPd1kaIuyhD8
PwImeog2TG+DhS95tSRTdZYBInEQij/WfU/5I6yBsSJhI1qV/o7WQTmG24a8esVNMxHA4jhb9YGm
kCsC+7woo6qny1/LC9BMFKN8+AuJ5Tg3qUhb0Kw9dOjayfNLfHrNFgyHEVx6mKSQ1TkVZrJlLD3i
AK+e6l5bLRMM2W9LjnXQzWnANVx6MS8z8P2L0B+1lH3XLT/nqUEPl4IAtgKIY33sO7d9Cs3AtiYc
jPEj7Wt83loROBcdifXnQHW8Tey3zpTuUTKLtUwYFKB1z5qWpt6AS+ioYUI3ypx5aSfds+8UyOdY
JW8escOisSaKq/VX3NnSnY1dySd8K5oL1ouHSr7qyHOXCVuC/sKBL6TxOEkQr77RCsScJyBOiiXL
zzk2B73ByTKvPjeq4t9KXql+GpzA+ZQPMS+6rRL8c9F0bm7RqldOWtczL01EUT+22JL4x7Rvk5WV
dd7nwEo8GFCV4ZyxRJI51Ql6yi7dmWviGG2N37y70oWsLL1OtS71zsLRgpIpa7rrIyiX+XatC0yR
nj1fTodZvt0NmiZp14nnaNECAPmAxVgoQdKkXk4UOu4lYP/DZRZEDo5H41azqOYBbh13IcqYEbQD
2I8oHhk+tWQjsKY5IaI/FQmAZmIw7FAnkSwRvChEVpTE8WapJoHsDMVEya34hmp7aIwosU5Z+L7j
Arstu5Es30bVuYAOpNx4fSan+MrW+D20WibL8DfRcDv2LJPwNUC5hJ6WJOToOXJRtFpacao0F9gn
sfCongpk2QNw8NatVPfBDXkdcg0unk6SD/Gg6DAR7zL03TPFiTfe0DXLTIRdeR+bXqNcuOTqmKFS
rT0mikmmipMgo+Sn4lkZReTrFoWistaAokpIzCMXrWIVOcrOjwL0iaPVi9LPR9KAS3Bguv4810fw
M9xpCj9qYFCBSor+2qAVQkzb2Rhyq6PqPbgp6ykEaU8DxS2vQ174DGJSCGPWq5dNgJiHMtCCmlDB
lpZhTcNYG0X2pRh5bLB7kJmKGhlt0EBoXNT2Gn0aUGyjWj80XgvHBBT8KwcciKWh6u+P+v7wi4P5
gPQXYVDpXqSjDwDSIu5tOXoDeE4Bw1Dp8g00v/QPr4guUtFhTo3sR3uqjw4D6eg1kOauAawAzzAP
p4w5glg11097X5RJ+cUWLn47HvjEL4XnDoTNZfMo60U/HcCtX/CBBqAY8IrAceB/kAaAW1DmqKba
6I6Qb30SImEBdI9jxFgpq03dPrC++MR6z65jBYiqW85zgTFcO622lLfAyqI/Gqm2V/Ho15DKRnbv
41g7R47avVDRbb9rC61ZyRmEhkYPm2fHk1tO5a4hPOySK/B35dRtC3WGTjigduI/a5SWsMdQK8Hp
PldRqEMyJ23KFN0Bp0jXmpYgIxbl5ATUBqWPPLAFZ2IqaH+71axE0XJUatYfchD2S7m28tMOwRcM
mVt7VikaOg9COKfNgM84crnYrlhe8NjUQT+X9QCGWGiECZQkFdWVRrZONJq1n3FuQWY4kpWrjOBH
5ozPWw5h0z/NAQETqGvhWa2k6Txq1WGeWxFELYSNypdGxt/tF/Z/SL+KErmqmoKGyK9r7OcbdxNt
ksd3pfXXv/daWtePVNWg16TIdJ4EynnfSuviSAhVM+iv6JplqRZF96+1dePI5jdtaueqRuCl8Ze+
1tb1I1wIRjcxigi6ybP+Sm19+4XedqAIusDTgiBCM4t6vbxtmL3p8IRhZaaC8s8SfLRYV8rU6IEj
un4k3YlMRvBczc1lBtPijttwOeS6sggGbBJA4GgzTG6dGUf9ykGnZoIY5zCNJI4zBKCfYCzin4w2
Kl1llQPDesA2hQa7CyxGwaMZA5GTVATxg2MgMJ8zJOapMSB29RSpP5fOYwuPLqATb8ujI4+EcoYf
G9VSN53PAw7PCL8bOm1PWulygdCUrWIyiJOKF6PvVKBBHqTRkkCPlqM5TXSbkiN1Etb+KorQ2s69
j1Bn1qpSIA59AzJdRfPDPCm7BoVCBehM24KmFQbsEw+YapGcAjQUSHYlQ0ldyK/PkS6nipIhYXca
ubUKsKkdce+OD1RTQrgvRH52TWnThP+F+ToOM+YcAM7GHUL/DAfvEfjmRoCZPGniOlWMIIdlnIja
h+/vtdJqFEhfGQgx+aLA26PVjiPdCJfkn9hnFWF7qpp2eUKNb57k4UBxz5ZgXwemt6LshjAYhtth
Z36i8padJVmbHbsxcn6xoqiE2+6jp2CDXcNiguKtTWW3c1aBha1ZU+EcrJT9qelccBvJAHsj47pL
QJYGMRWmyEZXhC53HIOjQ/d5WkbPRuGjZZFyK/mUucMiv0XO8cwntV2GCcSMrLrTO+M866ozh5cZ
ys0nOx9gmqcyqc54T4+qYpo6umKU4VUPJE8zcY2uTpwSjUo9q0874dxqaoWrLgwfv0a0BTyMCoaJ
DHNCi3mad7C/Ep//gV0LHldY0yyvHxOndREfdfyV4jQKYN8aRBvpCppUEeK3oXAoPWrhMTKOOGnG
c4qyn2A9ABGUuWrtnNKDnF0kvaMsjVEvSsu1zxRbajzY6/CuSD00cuokXhEphXda2J27FZzREFe4
SobkUp35Vi5Ij+ndD/hWxHqOyLZ5rad9iLTAx5ZXvdKqZmXIbQH7XUJ1ybCxdrb8x14V1lw0LkKx
RXBtdDAwaH0gMIXkE7FyhXXsrCyhKdLrMbEwmSKv8RwYWXij47ZFSetZQsMddKPpLgI3MWbBECnT
Ug43SYFcN3JDwPKUz2FrGmSXyNdYdNe0OoFrm1cXaYn0BXJngWSOpuSeNkt148zTP/VZI123Mfif
PMLGjuR0baIbSQ0qUT7mqCwFfabMzbQAAe0hzwvuLkKdd0hidLFqBHWdvrhBmrw5VQtS97KS5WlB
3Ryw7iS2mQW/szUGQeiiII/FXe0+8CRrrXaU3A0l9ufYqzxHplUv7CKhe4SJoHAKiAdw7ifNIGUL
v8YCLTaSNboz0hKMKIDgFjGUALg0jjWd0L5EiXTRKc9qY01b8CsPju7goJEszBh4phk2BodgVS1k
XK3nLTz4SU+1eREkEL5qWyuXkBj+IEh1VmB8MINKnXlSVu4JFng+KCcvRh5GuseNuJygvdYfq8kZ
jQXpBORwP3Hp1lwESX0ZGOFnK4PtiDgUHvXCvGrUFF5OgdsstvFOoeA5XBceN7532nU9VG0Tn5/O
7//QQtK1gepB2CMmkj9E+uhmIwBOlWE16V0pWPQ9LoIV/gRxeBMRtS+dQT4e8WoX6FfNUPG/Dk1D
XSjmsAoit5xIahId92rwCcQ07Lqwt2dmbhbQ46mGJMHG79y7ltoPfN4qWyjgaykQdOmilv1ZO1qr
gw2hgoZYYCtVC7+HJiIFFiLvNoCsQjrTmuShJOA8LvX8ucT7oAC8PlH0trvyuaXwZ78PAUkA5dbN
xaB4VDETgxiXTkPTeXPheZ+lIX7C5sWZaakgw7EE2nHDDPMTHKIVMAkkWijSi9hEYo12ITaHWi1u
x39TmjGXAibvFFLdREcq8CTqlXtLky9tvXbnHQJjizzprqiwPKWRadN5Iw+3e4VKUWDhSWuY9CZ7
MPIlSDfe/9JW6/ZzHxJvWeHHzu6/DFmrXCi6eNITDxWO1ssevCw3WMJCPoNs6tCAHewTUM6IlVrq
TY/05RoTR94b1HD6P/LGr2Bc+TW6LUHMNzTDMjxx7YsoaNQL13DxskDWrDRNCZ4fvwx4EnJsU1zH
UUufUy3PL+DBpFOX9BBCccv/jr/UkXkX4nl2UQpCVxVu3g0advEc6d3wzFfzJQtQWTZShgekN0ib
wYH84ycPtMc5s2qtOk/MwDoGjX/Tqbp1qoUebBYlBiqeF9JU80PvCg3sDi5y/nkAqIU4Wx/2GHV5
3XrLqYt9AgOaKCD89R44Kj2KgWsv1tdpTV8sDWsJ1uu8CHPpURppRHjoaTeSJPVzXQ3DFYSjfE29
IpypVHNOVRu2NOcUL751hjmSn829Hpo+RcWFnbvVTdIDzlKr3rgum7Cbao2jnDpZE6xKgooL9D0q
I2suMhtLMFBp+HcVzXGP1N9EzyGpehWuNr1oqb74abQq7Lya6lZXfIkj+ZqaR32DGkKNKlyw3t4t
Dg53K0hLwUpFbO8U1CD6I921lsbGKo67BVi+YjyDRHCqozqRAedNtY2UpLiY9mGEsJZ1RulOnXE+
Vhdx6hHx6BXtVwOLPoBf2VrXVJYIUkdXLqQ6Wda7Z3uhIeEA8QNXcpJPVn8O0BE0EbkhFn8SpnVl
Hn82StR9eyVYwtJbYrjVTSNbIFwZaMo17aWpT6AV+Jl2m8qlAXMff0NJSRzAjHnN9rTj+KR00GCK
qWIfa1XSX2VpuS7B5d2xiNeaNGTQ932xBs7XUfPntTsBrgZ1BNM4R4sJnaNM4qYylavYQ65UKh0u
9sS3Vv5QrC1y2AVIVXy/Ea5YURtAjq2OrnrC4pWLhOQ0M4FhRW4/XJVGnHIjUjBPE3J8vUiCsyFG
fxn3Un0Swi1dx5k354LxLlwvgXlGF8ivIOPHqpkvRNovfK0U57aj5udmRWtNzWE6Opoj36Slwek/
0P2HHFiCFQyHWwjU7rQK6PFlTkE3ht1zhWz1VK5RYOqwsTgz1GkMfXcR2DCYVW/oj9vcWcmA/DnC
e8DptnGihg5lbg8b2CS5MwaRQ4rSziAtoZm1jjx6ZEOzVkdumYhARiIdeNxXyCsb2als1jTeLaWA
/IopfZ7D60kBV7UdRYhGEMrZEv5nRotqYd2t7RFLRzFmQJwngaIPrgK2Rnse1WdDI+OppKQLgSDU
RK/JIF2E+XzZve91SiNpEeHKZ0lT0W6sQlCHpKVM5S68obGziJUU0MCmbsLPjQ7th/eDp4AxJ6Mn
jPWsS2GYN5Bth9MqqzxiQ3okDk1vs0seYYrRKo8dBE477QolGfp1oWSNWk1zuYDQCizzhmDmLvXF
bQ7yRUs8DjY02Kqgpz6K2anbQxauJ5IlMPZEE+m4yJIYjzPnWKdfvURhzJ1ApgGVrMWoy4HVpDm3
igzE8+W6baeKJffTvOqkKXqj0YmLHy2gumihBlK08AsIhDWNZWo+SjJDraqcdWpjXrcFEPdg4Xty
+txwGCpdxyvoHWuKUoezRtbgrwPa9oGq7WDe/gdy7ddywHRTbWZJxU10VT9RqHoixK7Kr9bU408v
Uz+pbtN/7Q/9fqAPT9sn3/bZ03/+2+YxHqHLJSW+h2onCyehBUu5k7pvP9T2E/9ujGjDF6sfGVyI
I90wYdfICo5ntjUm4SCEiPq2PzZJxGXzVZxaBZLGw95M0K+m4Pff7mUuf/9nfvfpXyZn+cinRzf7
5UOxKlDy+vZa/sIMKAqG5roq21A1bBvjchqBb2fAQogbEyNsSmTD4D9fZvyAJkGhPUyPZb9loFCL
ETpwSwUiA31AZvXtJJhHFGKISg0iRWgII3Tyf2UlPKR1QnXz+skFTL6zF8aazp+ZgncjfN8Jqnok
dMUihjItg+86NnzfToF9xAxYfHvVZN8d4DrQeHXvK3l/9ThQwLuyF1joqqLLFnfz7iQY43FgK6Zp
6dCxthDa/5V18MszUQXz/idXwrsxvq8EIR9ZfH9N/3okvNsMOjhiw1I18boXDu5EUPno+06CKh/p
ipAp2aqGQP9H310JlnakqbatGLgBjz8c/QkOayW81La1feeBxWBim0zxWrcE9+P4Rd8eC8aRCXRb
QUII54XDuyC1EZf+pw7GX24HgO7bu4ET0VBsbhsOmTczYLFQUAjXVWIHSnXbCv9BroR970jVAvAv
xqNfB7I4vvCdeTDNI0XRYQnpCIUf3kpQDOBM9Fn2XQ3sB0WoMoEX5FlDbF/3m9Vg2keqrEP20SHd
jmvl4A5HBcrGvtekatOfsrBYQUwB9Qzl3UowjrgamOuDXQyqye21/7Ggcxyy5S3CRSIGYsK3C0Ec
WSQVrA9zeygc3o4wiRRUganjnwkbf306qkeGrTALROHsCzHGoW+nAWoReYWQoR2NPz28afh6MJD2
7DcRyhGHAoA2zkaCBv57ZyIs9UjWaNrobIzDPBhMjXhn7GKP55qsqhxie04JybWtjAcBe4CL44fk
2jxiB5FSCM3msZyZ2+cdUmr5emkQ++23NsSRoQMBsC0BFRRC3e4msXRCCGZ/DN6JKg3r5ZI6qIlA
k2TPSVC0I/ARkAjJMJkMWbxLK8itDEotQjdJPrYkxMMKo8bz0lD3jaIUnTyac5cMkzKDyZrYOSZM
7UiGGykDvD7QaRhppWQEe4cQAGNkU2cZmFwQ7I7dLWGrR6PtGmxVZkOMK+bwzgYos/tuCZlyg6zb
tGV1lgL+VLuLwaD2ZhJK4g8OCIhJOrhJ0Edy/V5nIxvC5NvzqgnKRhb6uw1hHwFa4hwmCbe0caEc
2hwIbHf3nANVP6IIPWZOyBGSpYwDvgmiuB+4HwkxqTfYNofjAd4PVEFU8p49J0LBwBEauGkITbe2
LPWdiSC7QtGBMqTKlnktRhzWJYGbjLXvRanSk6CsxK6gmrC9B3YnwTrit21wogSa3Kivp9AhRQvj
FUEVfc/FQAmOm5B/NN1kRZBw786DoHFhA2mkKvHSmji4kwFR0Zd7619vz7AYLE6FscrIigcwuptr
46DKuWmRaMqkHpwSL1fS/8vFQKzEDUH4ONZbx4DgzRFpCirzBM+AZWVK19tU48BOhhes8b7XJVeF
TjUWlJhGn0IfyxhvpgElD5W9AsbXfG3THNqeGKvpL92zf31P0LJkJyBIIlRCox9blvYRU0CNB7wz
rPItsPrA1gKSxC93+F6ToKJwBH6ci5LjVn3XuSaR2OaSBxg5v2QQf8M1aRI9U66gT4VH63jf7G4F
tghYeEsZ29aHV3iij6gQ1u55SSrU37giuQKERamF9b47C2MepagGv8g6dtYHuRpoKe9da1KpLgjw
o5SuCB+ppOzeDzbXKBE2CefrTLycwwd0T3Jr7b0jKLzrGqV3YIIsrfexwphTcytQfNl2LA9vKdBu
1feeA4qKBI0UMBFTeD3835wKFnAWk/IFouyHWGP6rtm1V05Nq04A5hn70y/opXeHgnakIz1rjxnG
ayh1YPfjS6y0d43JOEKxhK84NvJ/jBltevigmiBZaaqxbWD/+WDpTxwc38Byx54fPW5hcv5T+TM0
3a/+wFeI2I8/f4WHjRgwhY7Lzh8cUXMvz/6OovvHTv9mC2F788OvkLbtc17/+usX/PHRO8/6+q2+
/uaJ/1RsigcP+c0ROvj6Mc83MVC7/0oevWLz4WdKddsq0vcP9APm79tm+O34vxPDo/fEib/3IzDC
ir8OM07+y6G977CgVjfF22FfSkr7DnuyKfpNsnk78Gvzd++R/fjXsoMvcLx9H3G6ieP6w79v4uw/
Pqw2aAP4OzNEpWyE+Oz7lNWmSICyhruTBPqNa2jvsdkK0buBtyXjfQc+24Slt3lsn56yr59yexC8
JBX7jr7ePHr9z7fpS21r3wdcFD7b6O0nf8Vr7TvwZf1YP3hPRdHvDP6ScO4/ONyn+92Bt1C7fQe+
3gSbskIheWfsF4DCvmPf+GHo7xxYryHWvgPforERfTjfPNZvP/UrHHnfwT9W1ab42T1BfD+iufYd
/+6prD5MnhJ43V8H24KpX6p1+46+3nCYc2BVxc4af0Wn7jv6okY8blO9/dzfcBx7j53ufOJv/c59
x+Xi38Sb5AMk+g/n/kN6z9tdliOnvtz9Hq/58N7P+10g8D3C3vcxa39Ii91w4HtvdN/Bbwss1XZX
0Ovgf8PNNN08EohtXwfiBsWHk03zFPlv38X2WdsK/r5f5J/IJ/ya5/GnYr71Jhnn6d1Hf60n7PvR
108u0sqbfmdXMDPj8H9DMDl9irz3k87Qo/z2vp98+m2/4bTxdbhtjLD99CNUbd9HHHNjPfqsHu/r
WG/G/xsiMzyoNhUSVD884RWS8zdsg+09swnHL7LzHb4jRfedpFOugl+O/zcsodsnTlH3fYxPyvva
i933859tHpmft5PzU5DY7x/zs0zyG4vqx/zyKzvqZ39tN3ke/8RD9LQp/vHfAAAA//8=</cx:binary>
              </cx:geoCache>
            </cx:geography>
          </cx:layoutPr>
          <cx:valueColors>
            <cx:minColor>
              <a:srgbClr val="FF0000"/>
            </cx:minColor>
            <cx:midColor>
              <a:srgbClr val="00B0F0"/>
            </cx:midColor>
            <cx:maxColor>
              <a:srgbClr val="FFFF00"/>
            </cx:maxColor>
          </cx:valueColors>
          <cx:valueColorPositions count="3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8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17-Apr-21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17-Apr-21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17-Apr-21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869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17-Apr-21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6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17-Apr-21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17-Apr-21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8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6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17-Apr-21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4/relationships/chartEx" Target="../charts/chartEx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4/relationships/chartEx" Target="../charts/chartEx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4/relationships/chartEx" Target="../charts/chartEx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4/relationships/chartEx" Target="../charts/chartEx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4/relationships/chartEx" Target="../charts/chartEx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4/relationships/chartEx" Target="../charts/chartEx1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4/relationships/chartEx" Target="../charts/chartEx1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microsoft.com/office/2014/relationships/chartEx" Target="../charts/chartEx1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2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microsoft.com/office/2014/relationships/chartEx" Target="../charts/chartEx21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microsoft.com/office/2014/relationships/chartEx" Target="../charts/chartEx2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2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microsoft.com/office/2014/relationships/chartEx" Target="../charts/chartEx2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microsoft.com/office/2014/relationships/chartEx" Target="../charts/chartEx2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microsoft.com/office/2014/relationships/chartEx" Target="../charts/chartEx2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4/relationships/chartEx" Target="../charts/chartEx2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4/relationships/chartEx" Target="../charts/chartEx2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4/relationships/chartEx" Target="../charts/chartEx2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4/relationships/chartEx" Target="../charts/chartEx3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4/relationships/chartEx" Target="../charts/chartEx3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4/relationships/chartEx" Target="../charts/chartEx3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4/relationships/chartEx" Target="../charts/chartEx3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Video 24">
            <a:extLst>
              <a:ext uri="{FF2B5EF4-FFF2-40B4-BE49-F238E27FC236}">
                <a16:creationId xmlns:a16="http://schemas.microsoft.com/office/drawing/2014/main" id="{CA44467C-8EB3-4FBD-8D5D-A2E573763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16DDD7D-4D0F-4666-95C6-18DC67AF95BE}"/>
              </a:ext>
            </a:extLst>
          </p:cNvPr>
          <p:cNvSpPr/>
          <p:nvPr/>
        </p:nvSpPr>
        <p:spPr>
          <a:xfrm>
            <a:off x="2496766" y="309784"/>
            <a:ext cx="7211438" cy="2312192"/>
          </a:xfrm>
          <a:prstGeom prst="rect">
            <a:avLst/>
          </a:prstGeom>
          <a:solidFill>
            <a:schemeClr val="dk1">
              <a:alpha val="35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66A62-91C3-458C-BF13-6540E24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DAA SEMINAR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BASED ON </a:t>
            </a:r>
            <a:b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M – COLOURING</a:t>
            </a:r>
            <a:endParaRPr lang="en-IN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43991-1C4B-4A9F-BB5F-5B7DBFC5CF6B}"/>
              </a:ext>
            </a:extLst>
          </p:cNvPr>
          <p:cNvSpPr/>
          <p:nvPr/>
        </p:nvSpPr>
        <p:spPr>
          <a:xfrm>
            <a:off x="330740" y="3920248"/>
            <a:ext cx="5651771" cy="2312192"/>
          </a:xfrm>
          <a:prstGeom prst="rect">
            <a:avLst/>
          </a:prstGeom>
          <a:solidFill>
            <a:schemeClr val="dk1">
              <a:alpha val="86000"/>
            </a:schemeClr>
          </a:solidFill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00F2-A499-45B7-870A-0852C234D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40" y="4115540"/>
            <a:ext cx="6137654" cy="23121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U19CS001 : PARVA SHAILESHKUMAR PATEL</a:t>
            </a:r>
          </a:p>
          <a:p>
            <a:pPr algn="l"/>
            <a:r>
              <a:rPr lang="en-US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U19CS025 : JINIL JIGARKUMAR THAKKAR</a:t>
            </a:r>
          </a:p>
          <a:p>
            <a:pPr algn="l"/>
            <a:r>
              <a:rPr lang="en-IN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U19CS026 : SUMEET SANJAY KAMBLE</a:t>
            </a:r>
          </a:p>
          <a:p>
            <a:pPr algn="l"/>
            <a:r>
              <a:rPr lang="en-IN" sz="2100" b="1" dirty="0">
                <a:solidFill>
                  <a:srgbClr val="FF6600">
                    <a:alpha val="80000"/>
                  </a:srgb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U19CS030 : YASH MAHESHBHAI PATEL</a:t>
            </a:r>
          </a:p>
        </p:txBody>
      </p:sp>
    </p:spTree>
    <p:extLst>
      <p:ext uri="{BB962C8B-B14F-4D97-AF65-F5344CB8AC3E}">
        <p14:creationId xmlns:p14="http://schemas.microsoft.com/office/powerpoint/2010/main" val="4740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1st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9857933-8149-49D3-A3C3-2A4537C6218E}"/>
              </a:ext>
            </a:extLst>
          </p:cNvPr>
          <p:cNvCxnSpPr>
            <a:cxnSpLocks/>
          </p:cNvCxnSpPr>
          <p:nvPr/>
        </p:nvCxnSpPr>
        <p:spPr>
          <a:xfrm>
            <a:off x="7656920" y="723789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752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10 and  6 are different and 10 is not visited therefore we will make it visited and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813801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640E3E-9DC5-46E0-A57C-6F148540E756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32547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93894"/>
            <a:ext cx="569916" cy="1882095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will iterate through a set of adjacent vertices of 7 and if they are not visited we will make them visited and push 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 vertices have same color then we will increase the color number for the other vertex.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3906B-73AD-47FF-A0BF-BD147C4CFFED}"/>
              </a:ext>
            </a:extLst>
          </p:cNvPr>
          <p:cNvSpPr txBox="1"/>
          <p:nvPr/>
        </p:nvSpPr>
        <p:spPr>
          <a:xfrm>
            <a:off x="2661424" y="15648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7 from the queue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C7BA77-294D-464D-A93D-982F2A94EC2F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857008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47431"/>
            <a:ext cx="625672" cy="2021484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2 and  7 are different and 2 is already visited therefore we move 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5487C6-4CE7-4293-B596-7FE64B6A102B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13578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47431"/>
            <a:ext cx="625672" cy="202148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7 and  5 are same .</a:t>
            </a:r>
          </a:p>
          <a:p>
            <a:endParaRPr lang="en-US" dirty="0"/>
          </a:p>
          <a:p>
            <a:r>
              <a:rPr lang="en-US" dirty="0"/>
              <a:t>Therefore, we will increase color of 5</a:t>
            </a:r>
          </a:p>
          <a:p>
            <a:endParaRPr lang="en-US" dirty="0"/>
          </a:p>
          <a:p>
            <a:r>
              <a:rPr lang="en-US" dirty="0"/>
              <a:t>Color of 5 = 1 + 1 = 2  i.e. Blue </a:t>
            </a:r>
          </a:p>
          <a:p>
            <a:endParaRPr lang="en-US" dirty="0"/>
          </a:p>
          <a:p>
            <a:r>
              <a:rPr lang="en-US" dirty="0"/>
              <a:t>As 5 is already visited , therefore we will not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51B7F0-08CE-49C2-8537-47089AE2B9D4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02944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6864628" y="4774829"/>
            <a:ext cx="815043" cy="122382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8184490" y="3667696"/>
            <a:ext cx="1644003" cy="91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7776819" y="2347431"/>
            <a:ext cx="625672" cy="202148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7-&gt; 2, 5,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7 and  9 are same .</a:t>
            </a:r>
          </a:p>
          <a:p>
            <a:endParaRPr lang="en-US" dirty="0"/>
          </a:p>
          <a:p>
            <a:r>
              <a:rPr lang="en-US" dirty="0"/>
              <a:t>Therefore, we will increase color of 9</a:t>
            </a:r>
          </a:p>
          <a:p>
            <a:endParaRPr lang="en-US" dirty="0"/>
          </a:p>
          <a:p>
            <a:r>
              <a:rPr lang="en-US" dirty="0"/>
              <a:t>Color of 9 = 1 + 1 = 2  i.e. Blue </a:t>
            </a:r>
          </a:p>
          <a:p>
            <a:endParaRPr lang="en-US" dirty="0"/>
          </a:p>
          <a:p>
            <a:r>
              <a:rPr lang="en-US" dirty="0"/>
              <a:t>As 9 is already visited , therefore we will not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00867"/>
            <a:ext cx="8238" cy="193182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01872"/>
            <a:ext cx="8238" cy="194111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A954841B-C31A-4B97-B170-68301970DBEF}"/>
              </a:ext>
            </a:extLst>
          </p:cNvPr>
          <p:cNvSpPr txBox="1"/>
          <p:nvPr/>
        </p:nvSpPr>
        <p:spPr>
          <a:xfrm>
            <a:off x="748752" y="2252638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9593E5-3BA1-466C-B4EA-08A406E0F086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697540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vertices of 8 and if they are not visited we will </a:t>
            </a:r>
            <a:r>
              <a:rPr lang="en-US" dirty="0"/>
              <a:t>make them visited and push it in queue</a:t>
            </a:r>
            <a:r>
              <a:rPr lang="en-US" dirty="0">
                <a:ea typeface="+mn-lt"/>
                <a:cs typeface="+mn-lt"/>
              </a:rPr>
              <a:t>.</a:t>
            </a:r>
            <a:r>
              <a:rPr lang="en-US" dirty="0"/>
              <a:t> 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/>
              <a:t>If the adjacent vertices have same color then we will increase the color number for the 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5F6A5-B677-409E-8604-56356BA2EF21}"/>
              </a:ext>
            </a:extLst>
          </p:cNvPr>
          <p:cNvSpPr txBox="1"/>
          <p:nvPr/>
        </p:nvSpPr>
        <p:spPr>
          <a:xfrm>
            <a:off x="2447693" y="1481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8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5801E6-5B85-403C-BC3F-12C4F859E61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18641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</a:t>
            </a:r>
            <a:r>
              <a:rPr lang="en-US" dirty="0"/>
              <a:t> the color </a:t>
            </a:r>
            <a:r>
              <a:rPr lang="en-US" dirty="0">
                <a:ea typeface="+mn-lt"/>
                <a:cs typeface="+mn-lt"/>
              </a:rPr>
              <a:t>of 2 and  8 are different and 2 is already visited therefore we move further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9AD5D1-9609-46D1-BBCC-44FD7CF49451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836694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</a:t>
            </a:r>
            <a:r>
              <a:rPr lang="en-US" dirty="0"/>
              <a:t> the color </a:t>
            </a:r>
            <a:r>
              <a:rPr lang="en-US" dirty="0">
                <a:ea typeface="+mn-lt"/>
                <a:cs typeface="+mn-lt"/>
              </a:rPr>
              <a:t>of 4 and  8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4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4 = 1 + 1 = 2  i.e. Blue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4 is already visited , therefore we will not 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170EB9-2415-4A7F-B3ED-0C99CFEE3F3A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41066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9299612" y="4876299"/>
            <a:ext cx="733321" cy="113315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792784" y="2393894"/>
            <a:ext cx="647424" cy="21144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8 -&gt; 2, 4,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</a:t>
            </a:r>
            <a:r>
              <a:rPr lang="en-US" dirty="0"/>
              <a:t> the color </a:t>
            </a:r>
            <a:r>
              <a:rPr lang="en-US" dirty="0">
                <a:ea typeface="+mn-lt"/>
                <a:cs typeface="+mn-lt"/>
              </a:rPr>
              <a:t>of 10 and  8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10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10 = 1 + 1 = 2  i.e. Blue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10 is already visited , therefore we will not 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66233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606579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48134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748752" y="1908809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B841C0-2483-4A2C-975A-E381BFAD6CF9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828027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716906" y="3369625"/>
            <a:ext cx="1474474" cy="142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 vertices of 4 and if they are not visited we will make them visited and push 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 vertices have same color then we will increase the color number for the other 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DB83E-4504-4771-A4EF-B08D4C6405B6}"/>
              </a:ext>
            </a:extLst>
          </p:cNvPr>
          <p:cNvSpPr txBox="1"/>
          <p:nvPr/>
        </p:nvSpPr>
        <p:spPr>
          <a:xfrm>
            <a:off x="2670717" y="16020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4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7D1236-D0AB-419A-AD27-03096242C600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1042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6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2nd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508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7E05C78-D3A1-49E3-B102-9A5DC89482E8}"/>
              </a:ext>
            </a:extLst>
          </p:cNvPr>
          <p:cNvCxnSpPr>
            <a:cxnSpLocks/>
            <a:stCxn id="111" idx="0"/>
            <a:endCxn id="105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259E044-9D46-4699-A6DE-23E0345C8714}"/>
              </a:ext>
            </a:extLst>
          </p:cNvPr>
          <p:cNvCxnSpPr>
            <a:cxnSpLocks/>
            <a:stCxn id="111" idx="0"/>
            <a:endCxn id="10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ABED393-9F96-4791-9612-249574C83A0E}"/>
              </a:ext>
            </a:extLst>
          </p:cNvPr>
          <p:cNvCxnSpPr>
            <a:cxnSpLocks/>
            <a:stCxn id="114" idx="0"/>
            <a:endCxn id="105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CC55204-5CAF-4775-B3EA-91E125813FFB}"/>
              </a:ext>
            </a:extLst>
          </p:cNvPr>
          <p:cNvCxnSpPr>
            <a:cxnSpLocks/>
            <a:stCxn id="114" idx="0"/>
            <a:endCxn id="10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4FB0169-EF38-4276-A672-0860EBB401D6}"/>
              </a:ext>
            </a:extLst>
          </p:cNvPr>
          <p:cNvCxnSpPr>
            <a:cxnSpLocks/>
            <a:stCxn id="104" idx="2"/>
            <a:endCxn id="10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7FE6B6-CE33-401E-8350-34E3894C9313}"/>
              </a:ext>
            </a:extLst>
          </p:cNvPr>
          <p:cNvCxnSpPr>
            <a:cxnSpLocks/>
            <a:stCxn id="103" idx="0"/>
            <a:endCxn id="112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82DA306-F530-4B97-9B6C-B4B6C80E7864}"/>
              </a:ext>
            </a:extLst>
          </p:cNvPr>
          <p:cNvCxnSpPr>
            <a:cxnSpLocks/>
            <a:stCxn id="103" idx="4"/>
            <a:endCxn id="110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41DB054-0C39-4319-8C6C-6CA503A81699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D6BFAE-1615-48C8-AF5C-F4BC25DB593B}"/>
              </a:ext>
            </a:extLst>
          </p:cNvPr>
          <p:cNvCxnSpPr>
            <a:cxnSpLocks/>
            <a:stCxn id="106" idx="4"/>
            <a:endCxn id="113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BA5EB21-EC80-498F-8876-AE870C0F43EA}"/>
              </a:ext>
            </a:extLst>
          </p:cNvPr>
          <p:cNvCxnSpPr>
            <a:cxnSpLocks/>
            <a:stCxn id="112" idx="6"/>
            <a:endCxn id="106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A9A903D-1A9C-4ED8-AFC8-BAE992753E53}"/>
              </a:ext>
            </a:extLst>
          </p:cNvPr>
          <p:cNvCxnSpPr>
            <a:cxnSpLocks/>
            <a:stCxn id="108" idx="2"/>
            <a:endCxn id="10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A107CE5-8168-4882-A202-49490249B7B8}"/>
              </a:ext>
            </a:extLst>
          </p:cNvPr>
          <p:cNvCxnSpPr>
            <a:cxnSpLocks/>
            <a:endCxn id="10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06C9FC9-4E89-4205-AB6C-431E60F5CFE7}"/>
              </a:ext>
            </a:extLst>
          </p:cNvPr>
          <p:cNvCxnSpPr>
            <a:cxnSpLocks/>
            <a:stCxn id="112" idx="4"/>
            <a:endCxn id="105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153F97AC-D3F5-41D9-B37D-E6D62DB7DE19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B6DF85-3FE9-49F5-9562-3D6F99C3BD9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65E55F2-875A-4D54-9A48-55CA01D124B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2AD358B-61EA-4F63-8CDD-F52B01F4FE9C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DAE871A-EAC0-4402-9C5A-9CCE8B5F3FCD}"/>
              </a:ext>
            </a:extLst>
          </p:cNvPr>
          <p:cNvCxnSpPr>
            <a:cxnSpLocks/>
            <a:stCxn id="111" idx="3"/>
            <a:endCxn id="110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26D8432-2552-46CF-A4B1-481F40BF2695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87A82C-7880-4F76-8D27-C7258EE84181}"/>
              </a:ext>
            </a:extLst>
          </p:cNvPr>
          <p:cNvCxnSpPr>
            <a:cxnSpLocks/>
            <a:stCxn id="114" idx="5"/>
            <a:endCxn id="113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5D171BD2-0C87-448E-BDE5-51B10CB5284A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4F15ACC-2177-44EB-BAA2-FEB0788FB47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3FEAC0D-CD8D-4418-9476-E058B53C6C1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F799651-C61E-4385-9AC0-CB39900C4F2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73D5F93-A127-4549-B685-8C5F2B3AAC12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9C54E06-1F5E-4F1E-BB74-504DEC63C233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7E8B2A1-A1A0-4AC0-A608-B5587081E88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3BFAF9-3476-4A64-AD35-0194B02A859A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092A125-3E39-46DC-BDF7-67CFF31DA51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325DD1-D5E6-4F1A-9346-41CBA3D0EDA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E52E066-32D6-4BC7-945B-E8AC4E3DAD4A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E70FE08-B20F-45C4-823F-B17835F96208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E8FAD33-0C54-4640-83CB-FFFC4ABA983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2DDD140-2F14-4FFD-BD85-B853DF3DF0E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6506858-89E5-45A0-8D09-0097BC48CDB2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E095D56-3334-477A-9DE5-3C8BA8F0614C}"/>
              </a:ext>
            </a:extLst>
          </p:cNvPr>
          <p:cNvCxnSpPr>
            <a:cxnSpLocks/>
          </p:cNvCxnSpPr>
          <p:nvPr/>
        </p:nvCxnSpPr>
        <p:spPr>
          <a:xfrm>
            <a:off x="8009916" y="1757573"/>
            <a:ext cx="490320" cy="3375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3653D207-6B59-4D27-8E3C-57CE7A2AA440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09CDBB8-7F60-4C83-B856-D0A99016130B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DEB1C05-421C-46E4-A69E-6A02EDD2532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348AB1C-029F-4A3E-9452-5698E07E7382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0D2168A-BE59-4EB7-9247-6E1637C80001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B4FF079-F0A1-4CA6-A641-A4BA99919281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3974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5577516" y="3383891"/>
            <a:ext cx="1613864" cy="4319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3 and  4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3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3 = 2 + 1 = 3  i.e. Orange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maxColors</a:t>
            </a:r>
            <a:r>
              <a:rPr lang="en-US" dirty="0">
                <a:ea typeface="+mn-lt"/>
                <a:cs typeface="+mn-lt"/>
              </a:rPr>
              <a:t> = 3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3 is already visited , therefore we will not push it in queue.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36FC2C-04A9-4CF6-8B73-AB2AB15043A1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521802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716906" y="3369625"/>
            <a:ext cx="1474474" cy="142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 and  4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5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5 = 2 + 1 = 3  i.e. Orange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5 is already visited , therefore we will not push it in queue.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FD7C64-D127-47D2-9AAC-9F90FE7D842D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319092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 flipV="1">
            <a:off x="7552286" y="3684772"/>
            <a:ext cx="1521286" cy="91349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617637" y="3361592"/>
            <a:ext cx="2025004" cy="87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716906" y="3369625"/>
            <a:ext cx="1474474" cy="142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78018" y="2978631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4 -&gt; 3, 5,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4 and 8 are different and 8 is already visited therefore, we move 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20699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766814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13751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48752" y="1481346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F10904-7FAF-41BA-9D71-9A0DB9BAE998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9660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134418" y="6325957"/>
            <a:ext cx="3010027" cy="366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 vertices of 4 and if they are not visited we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will make them visited and push it in queue. 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 the adjacent vertices have same color then we will increase the color number for the </a:t>
            </a:r>
          </a:p>
          <a:p>
            <a:r>
              <a:rPr lang="en-US" dirty="0">
                <a:ea typeface="+mn-lt"/>
                <a:cs typeface="+mn-lt"/>
              </a:rPr>
              <a:t>other vertex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32FF9-682F-4ED4-95D2-52A9C1C98FF9}"/>
              </a:ext>
            </a:extLst>
          </p:cNvPr>
          <p:cNvSpPr txBox="1"/>
          <p:nvPr/>
        </p:nvSpPr>
        <p:spPr>
          <a:xfrm>
            <a:off x="2568498" y="15184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9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235B5-DBCC-4660-8C64-080312C70D94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73502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134418" y="6325957"/>
            <a:ext cx="3010027" cy="366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3 and 9 are different and 3 is already visited therefore, we move 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2B449A-B51C-4BFE-8BA5-0A503328DE2D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154307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7134418" y="6325957"/>
            <a:ext cx="3010027" cy="366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7 and 9 are different and 7 is already visited therefore, we move 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643DA6-FBCA-4158-84C8-8259CBB1996F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099802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134116" y="4839878"/>
            <a:ext cx="815042" cy="12238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7097248" y="6362575"/>
            <a:ext cx="3047197" cy="552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5326614" y="3722746"/>
            <a:ext cx="1251449" cy="24861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9 -&gt; 3, 7,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10 and  9 are same 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Therefore, we will increase color of 10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Color of 10 = 2 + 1 = 3  i.e. Orange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As 10 is already visited , therefore we will not push it in queue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5" y="710159"/>
            <a:ext cx="8238" cy="1141946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711164"/>
            <a:ext cx="8238" cy="114194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04508" y="8215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5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39459" y="1314078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3681C0-7F1F-4732-9280-AFBD50F3555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243245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 vertices of 5 and if they are not visited we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will make them visited and push it in queue. 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 the adjacent vertices have same color then we will increase the color number for the </a:t>
            </a:r>
          </a:p>
          <a:p>
            <a:r>
              <a:rPr lang="en-US" dirty="0">
                <a:ea typeface="+mn-lt"/>
                <a:cs typeface="+mn-lt"/>
              </a:rPr>
              <a:t>other vertex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32FF9-682F-4ED4-95D2-52A9C1C98FF9}"/>
              </a:ext>
            </a:extLst>
          </p:cNvPr>
          <p:cNvSpPr txBox="1"/>
          <p:nvPr/>
        </p:nvSpPr>
        <p:spPr>
          <a:xfrm>
            <a:off x="2568498" y="15184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5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98365B-830F-4470-92BB-5E76E9C5726C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299570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  and 4 are different and 4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9207B2-24D1-4678-8775-CF5749E5596E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017776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 and 6 are different and 6 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6C0539-DD06-4CC3-B99C-F9A95C61C2EE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8131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3rd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31421" y="166457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CEDB099-2CAD-4EA6-906F-7B3914A9FE6F}"/>
              </a:ext>
            </a:extLst>
          </p:cNvPr>
          <p:cNvCxnSpPr>
            <a:cxnSpLocks/>
            <a:stCxn id="113" idx="0"/>
            <a:endCxn id="107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5A6DB43-1484-413D-A7B8-794E1CF0CEDE}"/>
              </a:ext>
            </a:extLst>
          </p:cNvPr>
          <p:cNvCxnSpPr>
            <a:cxnSpLocks/>
            <a:stCxn id="113" idx="0"/>
            <a:endCxn id="106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B2FE6F0-A27E-488D-B939-693DF560C546}"/>
              </a:ext>
            </a:extLst>
          </p:cNvPr>
          <p:cNvCxnSpPr>
            <a:cxnSpLocks/>
            <a:stCxn id="116" idx="0"/>
            <a:endCxn id="107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4F010DB-C078-4B12-892A-DD06AFF1A200}"/>
              </a:ext>
            </a:extLst>
          </p:cNvPr>
          <p:cNvCxnSpPr>
            <a:cxnSpLocks/>
            <a:stCxn id="116" idx="0"/>
            <a:endCxn id="11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4EFFBBF-3D8B-4EFE-B548-C7FA9AF8B25F}"/>
              </a:ext>
            </a:extLst>
          </p:cNvPr>
          <p:cNvCxnSpPr>
            <a:cxnSpLocks/>
            <a:stCxn id="106" idx="2"/>
            <a:endCxn id="11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9B250C-25C2-46AE-A17B-A047600B03A2}"/>
              </a:ext>
            </a:extLst>
          </p:cNvPr>
          <p:cNvCxnSpPr>
            <a:cxnSpLocks/>
            <a:stCxn id="105" idx="0"/>
            <a:endCxn id="114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FEA529-CC2A-41E3-B69E-04E4CC23638C}"/>
              </a:ext>
            </a:extLst>
          </p:cNvPr>
          <p:cNvCxnSpPr>
            <a:cxnSpLocks/>
            <a:stCxn id="105" idx="4"/>
            <a:endCxn id="112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1F23412-A460-48C2-9876-8664C134B866}"/>
              </a:ext>
            </a:extLst>
          </p:cNvPr>
          <p:cNvCxnSpPr>
            <a:cxnSpLocks/>
            <a:stCxn id="112" idx="6"/>
            <a:endCxn id="11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C43CDF3-BDA6-451B-8540-422E6476ABA3}"/>
              </a:ext>
            </a:extLst>
          </p:cNvPr>
          <p:cNvCxnSpPr>
            <a:cxnSpLocks/>
            <a:stCxn id="108" idx="4"/>
            <a:endCxn id="11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67CA06F-A406-47E4-A2C5-31D8C5263EC1}"/>
              </a:ext>
            </a:extLst>
          </p:cNvPr>
          <p:cNvCxnSpPr>
            <a:cxnSpLocks/>
            <a:stCxn id="114" idx="6"/>
            <a:endCxn id="10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AA54E29-BD56-4151-BA5C-A83B66501BF9}"/>
              </a:ext>
            </a:extLst>
          </p:cNvPr>
          <p:cNvCxnSpPr>
            <a:cxnSpLocks/>
            <a:stCxn id="110" idx="2"/>
            <a:endCxn id="105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1CA4F38-7EE1-4965-A5B5-5F2871FB435A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BB7C13C-BCAD-4AD9-BDA0-5D4E9F0658DE}"/>
              </a:ext>
            </a:extLst>
          </p:cNvPr>
          <p:cNvCxnSpPr>
            <a:cxnSpLocks/>
            <a:stCxn id="114" idx="4"/>
            <a:endCxn id="107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A6E210F2-157C-41DD-9B40-ECB96972B1B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8435E9D-A6A6-4EC7-892D-3F9E3455E93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2369AC-3D45-40D0-80DC-B69B75B9883F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E1C254E-AFD7-4F77-8143-86ACF2F0A57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5A5F1AA-A9AF-4FD0-BC17-95E0A89E3045}"/>
              </a:ext>
            </a:extLst>
          </p:cNvPr>
          <p:cNvCxnSpPr>
            <a:cxnSpLocks/>
            <a:stCxn id="113" idx="3"/>
            <a:endCxn id="112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084DD6E7-7153-4A6C-B445-3E885184E05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35D5E43-FF2B-49D9-B37A-FB003C906090}"/>
              </a:ext>
            </a:extLst>
          </p:cNvPr>
          <p:cNvCxnSpPr>
            <a:cxnSpLocks/>
            <a:stCxn id="116" idx="5"/>
            <a:endCxn id="11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EA09AF55-5128-4017-8DB8-55C2A6187BA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61A794E-09FC-4CE5-9A36-DA49A1D4A036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5C009D5-7D69-4E97-9064-4F06C24120A9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A904BC9-BE4C-4315-AEDD-B7C210188AC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7C9DDEB-0896-45B1-B2A0-DE7679E83A1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4F66623-2538-4608-AC7B-E17E6043970A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61EB8E-BA1C-44E3-8A2B-F971A109365E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0B49605-C6BD-45B7-82A8-9A0DECA80284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C1EE8D6-D38E-4D4B-ABC2-FC16B50C64AA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139D11A-B466-4C6B-9FC0-F934F46811A9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6DE1EF1-543F-4463-82D7-14A2B161102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644C8E-5436-4CB3-AF18-3855FA36172D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EF51AF4-3DD1-4C4C-A05D-875EE37B19BB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D5C2239-F96E-4993-8590-DA08DEED5A18}"/>
              </a:ext>
            </a:extLst>
          </p:cNvPr>
          <p:cNvCxnSpPr>
            <a:cxnSpLocks/>
          </p:cNvCxnSpPr>
          <p:nvPr/>
        </p:nvCxnSpPr>
        <p:spPr>
          <a:xfrm>
            <a:off x="4867192" y="2957847"/>
            <a:ext cx="490320" cy="3375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3E32D50-477F-4A53-8BA2-71BB3ED0D17D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6F98AB9-D019-4A53-86D1-8657F39E0BB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A560EF5-A873-4A22-A5AB-4ACCF3925CA9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212E0A8-D2DB-4D6F-81C6-61BDF0734C38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46825B1-6FD4-4203-AD98-D38CAA55AC12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336D111-39BE-4F44-974E-AB472C10D6A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0AED763-2573-4B56-A193-0E7BD92207E6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12C59AE-506D-41B3-9706-F1EC04B43DF8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1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V="1">
            <a:off x="8088549" y="3694064"/>
            <a:ext cx="1656811" cy="885620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126662" y="3342454"/>
            <a:ext cx="1439563" cy="19140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7603321" y="3332454"/>
            <a:ext cx="2041327" cy="497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5 -&gt; 4, 6, 7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 the color of 5 and 7 are different and 7 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711581" y="942371"/>
            <a:ext cx="4311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92B0F4-9132-47E7-8D07-F051036AAADA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145655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5349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 will iterate through a set of adjacent </a:t>
            </a:r>
          </a:p>
          <a:p>
            <a:r>
              <a:rPr lang="en-US" dirty="0">
                <a:ea typeface="+mn-lt"/>
                <a:cs typeface="+mn-lt"/>
              </a:rPr>
              <a:t> vertices of 10 and if they are not visited we </a:t>
            </a:r>
          </a:p>
          <a:p>
            <a:r>
              <a:rPr lang="en-US" dirty="0">
                <a:ea typeface="+mn-lt"/>
                <a:cs typeface="+mn-lt"/>
              </a:rPr>
              <a:t>will make them visited and push 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 the adjacent vertices have same color then we will increase the color number for the </a:t>
            </a:r>
          </a:p>
          <a:p>
            <a:r>
              <a:rPr lang="en-US" dirty="0">
                <a:ea typeface="+mn-lt"/>
                <a:cs typeface="+mn-lt"/>
              </a:rPr>
              <a:t>other vertex.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8C0A4-C8F2-4EDF-89CA-461D8E731633}"/>
              </a:ext>
            </a:extLst>
          </p:cNvPr>
          <p:cNvSpPr txBox="1"/>
          <p:nvPr/>
        </p:nvSpPr>
        <p:spPr>
          <a:xfrm>
            <a:off x="2689302" y="15555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10 from the queue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A920A4-7F5E-40D0-A1AF-BAD801A3F241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958809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709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As the color of 10 and 6 are different and 6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92F73-A868-4D07-B085-E9602920D4FC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200584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709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As the color of 10 and 8 are different and 8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025E6E-AA55-46A6-A879-B90092846A2B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162334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9272737" y="4878306"/>
            <a:ext cx="750650" cy="11223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10600337" y="3733751"/>
            <a:ext cx="1315996" cy="24081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V="1">
            <a:off x="7036971" y="6344237"/>
            <a:ext cx="3091650" cy="25918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196603" y="2792777"/>
            <a:ext cx="47099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10 -&gt; 6, 8, 9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As the color of 10 and 9 are different and 9 is already visited therefore, we move 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9EED2A-41C8-4D8E-B399-2153BA6AC125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46527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1 , 1 , 1 , 1 , 1 , 1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47954" y="821672"/>
            <a:ext cx="8238" cy="575092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444533" y="822675"/>
            <a:ext cx="8238" cy="584384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9EED2A-41C8-4D8E-B399-2153BA6AC125}"/>
              </a:ext>
            </a:extLst>
          </p:cNvPr>
          <p:cNvSpPr txBox="1"/>
          <p:nvPr/>
        </p:nvSpPr>
        <p:spPr>
          <a:xfrm>
            <a:off x="127837" y="2693274"/>
            <a:ext cx="53687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Since the queue is empty now , we will move</a:t>
            </a:r>
          </a:p>
          <a:p>
            <a:r>
              <a:rPr lang="en-US" b="1" dirty="0"/>
              <a:t>To next i.e. </a:t>
            </a:r>
            <a:r>
              <a:rPr lang="en-US" b="1" dirty="0" err="1"/>
              <a:t>i</a:t>
            </a:r>
            <a:r>
              <a:rPr lang="en-US" b="1" dirty="0"/>
              <a:t> = 2 , but when we will check the  </a:t>
            </a:r>
          </a:p>
          <a:p>
            <a:r>
              <a:rPr lang="en-US" b="1" dirty="0"/>
              <a:t>visited condition it will satisfy it.</a:t>
            </a:r>
          </a:p>
          <a:p>
            <a:r>
              <a:rPr lang="en-US" b="1" dirty="0"/>
              <a:t>Therefore, we will not revisit it.</a:t>
            </a:r>
          </a:p>
          <a:p>
            <a:endParaRPr lang="en-US" b="1" dirty="0"/>
          </a:p>
          <a:p>
            <a:r>
              <a:rPr lang="en-US" b="1" dirty="0"/>
              <a:t>This will happen for all such remaining i’s which </a:t>
            </a:r>
          </a:p>
          <a:p>
            <a:r>
              <a:rPr lang="en-US" b="1" dirty="0"/>
              <a:t>are </a:t>
            </a:r>
            <a:r>
              <a:rPr lang="en-US" b="1" dirty="0" err="1"/>
              <a:t>i</a:t>
            </a:r>
            <a:r>
              <a:rPr lang="en-US" b="1" dirty="0"/>
              <a:t> = 2 to 10 as our graph was connected.</a:t>
            </a:r>
          </a:p>
          <a:p>
            <a:endParaRPr lang="en-US" b="1" dirty="0"/>
          </a:p>
          <a:p>
            <a:r>
              <a:rPr lang="en-US" b="1" dirty="0"/>
              <a:t>At the end our program terminates.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77793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BFF0F-B52C-4319-90EB-7164E8FE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33" y="489979"/>
            <a:ext cx="8256934" cy="602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728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42955-3BF6-4E92-AA40-9970902D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85" y="1305459"/>
            <a:ext cx="8990262" cy="42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601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B7A3D0B-8057-449E-9DBD-76A592EF4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90957"/>
              </p:ext>
            </p:extLst>
          </p:nvPr>
        </p:nvGraphicFramePr>
        <p:xfrm>
          <a:off x="843379" y="1021507"/>
          <a:ext cx="1079524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8416">
                  <a:extLst>
                    <a:ext uri="{9D8B030D-6E8A-4147-A177-3AD203B41FA5}">
                      <a16:colId xmlns:a16="http://schemas.microsoft.com/office/drawing/2014/main" val="3716889813"/>
                    </a:ext>
                  </a:extLst>
                </a:gridCol>
                <a:gridCol w="3598416">
                  <a:extLst>
                    <a:ext uri="{9D8B030D-6E8A-4147-A177-3AD203B41FA5}">
                      <a16:colId xmlns:a16="http://schemas.microsoft.com/office/drawing/2014/main" val="4149973491"/>
                    </a:ext>
                  </a:extLst>
                </a:gridCol>
                <a:gridCol w="3598416">
                  <a:extLst>
                    <a:ext uri="{9D8B030D-6E8A-4147-A177-3AD203B41FA5}">
                      <a16:colId xmlns:a16="http://schemas.microsoft.com/office/drawing/2014/main" val="4197113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Algorithm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 Complexity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Space Complexity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0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Naïve Recursive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</a:t>
                      </a:r>
                      <a:r>
                        <a:rPr lang="en-US" sz="2400" dirty="0" err="1"/>
                        <a:t>m</a:t>
                      </a:r>
                      <a:r>
                        <a:rPr lang="en-US" sz="2400" baseline="30000" dirty="0" err="1"/>
                        <a:t>n</a:t>
                      </a:r>
                      <a:r>
                        <a:rPr lang="en-US" sz="2400" dirty="0"/>
                        <a:t>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O(n) : Stack Calls/Space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80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Backtracking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</a:t>
                      </a:r>
                      <a:r>
                        <a:rPr lang="en-US" sz="2400" dirty="0" err="1"/>
                        <a:t>m</a:t>
                      </a:r>
                      <a:r>
                        <a:rPr lang="en-US" sz="2400" baseline="30000" dirty="0" err="1"/>
                        <a:t>n</a:t>
                      </a:r>
                      <a:r>
                        <a:rPr lang="en-US" sz="2400" dirty="0"/>
                        <a:t>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O(n) : Stack Calls/Space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539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BFS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O(V+E)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O(V) : For Storing Visited Array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4080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8527AB-284A-41C5-ABC3-C033F05FB132}"/>
              </a:ext>
            </a:extLst>
          </p:cNvPr>
          <p:cNvSpPr txBox="1"/>
          <p:nvPr/>
        </p:nvSpPr>
        <p:spPr>
          <a:xfrm>
            <a:off x="843379" y="4048217"/>
            <a:ext cx="1084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: Backtracking performs much better than naïve recursive approach in almost all case i.e. Average Cases.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4874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414AD-8BD7-4B97-92E5-F77D80160F46}"/>
              </a:ext>
            </a:extLst>
          </p:cNvPr>
          <p:cNvSpPr txBox="1"/>
          <p:nvPr/>
        </p:nvSpPr>
        <p:spPr>
          <a:xfrm>
            <a:off x="3391271" y="328474"/>
            <a:ext cx="555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Application of M – </a:t>
            </a:r>
            <a:r>
              <a:rPr lang="en-US" sz="2400" b="1" dirty="0" err="1"/>
              <a:t>Colouring</a:t>
            </a:r>
            <a:r>
              <a:rPr lang="en-US" sz="2400" b="1" dirty="0"/>
              <a:t> Problem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70435-681D-448B-AB1C-702AC492D21E}"/>
              </a:ext>
            </a:extLst>
          </p:cNvPr>
          <p:cNvSpPr txBox="1"/>
          <p:nvPr/>
        </p:nvSpPr>
        <p:spPr>
          <a:xfrm>
            <a:off x="648070" y="1269507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Map </a:t>
            </a:r>
            <a:r>
              <a:rPr lang="en-US" sz="2000" b="1" dirty="0" err="1"/>
              <a:t>Colouring</a:t>
            </a:r>
            <a:r>
              <a:rPr lang="en-US" sz="2000" b="1" dirty="0"/>
              <a:t> </a:t>
            </a:r>
            <a:endParaRPr lang="en-I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98F54-A929-4826-88AC-A7166FECFD90}"/>
              </a:ext>
            </a:extLst>
          </p:cNvPr>
          <p:cNvSpPr txBox="1"/>
          <p:nvPr/>
        </p:nvSpPr>
        <p:spPr>
          <a:xfrm>
            <a:off x="840891" y="2192784"/>
            <a:ext cx="80926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are supposed to </a:t>
            </a:r>
            <a:r>
              <a:rPr lang="en-US" b="1" dirty="0" err="1"/>
              <a:t>colour</a:t>
            </a:r>
            <a:r>
              <a:rPr lang="en-US" b="1" dirty="0"/>
              <a:t> the states / union territories of a country, </a:t>
            </a:r>
          </a:p>
          <a:p>
            <a:r>
              <a:rPr lang="en-US" b="1" dirty="0"/>
              <a:t>     India such that the states / </a:t>
            </a:r>
            <a:r>
              <a:rPr lang="en-US" b="1" dirty="0" err="1"/>
              <a:t>Uts</a:t>
            </a:r>
            <a:r>
              <a:rPr lang="en-US" b="1" dirty="0"/>
              <a:t> sharing the borders do not have same </a:t>
            </a:r>
          </a:p>
          <a:p>
            <a:r>
              <a:rPr lang="en-US" b="1" dirty="0"/>
              <a:t>     </a:t>
            </a:r>
            <a:r>
              <a:rPr lang="en-US" b="1" dirty="0" err="1"/>
              <a:t>colour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India comprises of 28 states and 9 union territories.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need to </a:t>
            </a:r>
            <a:r>
              <a:rPr lang="en-US" b="1" dirty="0" err="1"/>
              <a:t>colour</a:t>
            </a:r>
            <a:r>
              <a:rPr lang="en-US" b="1" dirty="0"/>
              <a:t> all 37 entities according to the condition specified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maximum </a:t>
            </a:r>
            <a:r>
              <a:rPr lang="en-US" b="1" dirty="0" err="1"/>
              <a:t>colours</a:t>
            </a:r>
            <a:r>
              <a:rPr lang="en-US" b="1" dirty="0"/>
              <a:t> we can use are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 will use BFS method to </a:t>
            </a:r>
            <a:r>
              <a:rPr lang="en-US" b="1" dirty="0" err="1"/>
              <a:t>colour</a:t>
            </a:r>
            <a:r>
              <a:rPr lang="en-US" b="1" dirty="0"/>
              <a:t> the map.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7240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4th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ECEEA0-3F9C-49BC-8786-C0243CD2F0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051A81-8569-496F-9281-EC2F6511C5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05ECF9-46C1-4029-A4B8-FA4DF9F9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826DE5C-F093-4D13-A5D5-8996D9A9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F47-DE70-4C44-8AF6-4FBD17E2C93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BF8465-F477-45F4-B973-103A5FF08FB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953E60-F16A-4ABA-8729-5591BC0A00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19CDC1-29E7-4828-859E-5EA965C84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6056DE-88E7-49D1-A3FA-A03A06BBD3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478870E-D5E2-4CFB-AD10-FB57B3E36E7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5ADC8-73A6-4924-9F2C-34BA3199128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8C89A3-8968-41EB-A152-07D0F0BD45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EC1CEB-F578-4C6A-8174-9A9C2E37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6A48A8-6AC6-4805-B2B6-7E8256E95C8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A43472E-B42F-4D55-9248-2270127CD5E8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250A319-2964-4C35-A70C-704EAA3E6E4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688C1F-C3CB-4754-B5D1-B8C9895709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78650DC-8E7D-4429-99C4-E1E446C4B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DBEFF6-BFA3-415B-A9EB-2194D19DC5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444277A-B7FE-4C27-AAD2-BBB9853FC2DD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7AE7EF-4278-40F2-B458-3DA1EB90932F}"/>
              </a:ext>
            </a:extLst>
          </p:cNvPr>
          <p:cNvCxnSpPr>
            <a:cxnSpLocks/>
            <a:stCxn id="140" idx="0"/>
            <a:endCxn id="13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CF418EB-E0C8-43E8-B1BD-8806FDEE4B70}"/>
              </a:ext>
            </a:extLst>
          </p:cNvPr>
          <p:cNvCxnSpPr>
            <a:cxnSpLocks/>
            <a:stCxn id="140" idx="0"/>
            <a:endCxn id="13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DA5705B-9910-4771-B36D-9923F3DD0D51}"/>
              </a:ext>
            </a:extLst>
          </p:cNvPr>
          <p:cNvCxnSpPr>
            <a:cxnSpLocks/>
            <a:stCxn id="143" idx="0"/>
            <a:endCxn id="13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5A2D5C-1C58-49D4-8C77-C83A55A1D6BF}"/>
              </a:ext>
            </a:extLst>
          </p:cNvPr>
          <p:cNvCxnSpPr>
            <a:cxnSpLocks/>
            <a:stCxn id="143" idx="0"/>
            <a:endCxn id="1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6616AD2-222A-4D61-BF9E-4FE7CCA60E2B}"/>
              </a:ext>
            </a:extLst>
          </p:cNvPr>
          <p:cNvCxnSpPr>
            <a:cxnSpLocks/>
            <a:stCxn id="130" idx="2"/>
            <a:endCxn id="1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36B9BA-D477-4B71-9188-C833AFDDF6A7}"/>
              </a:ext>
            </a:extLst>
          </p:cNvPr>
          <p:cNvCxnSpPr>
            <a:cxnSpLocks/>
            <a:stCxn id="129" idx="0"/>
            <a:endCxn id="14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7310BC4-8BAF-4F6A-8910-9B7C649EC025}"/>
              </a:ext>
            </a:extLst>
          </p:cNvPr>
          <p:cNvCxnSpPr>
            <a:cxnSpLocks/>
            <a:stCxn id="129" idx="4"/>
            <a:endCxn id="13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E893FEC-BF4C-4D2C-B7ED-42EC3DFD7568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3E3E548-77A0-4453-A22E-247529477F66}"/>
              </a:ext>
            </a:extLst>
          </p:cNvPr>
          <p:cNvCxnSpPr>
            <a:cxnSpLocks/>
            <a:stCxn id="132" idx="4"/>
            <a:endCxn id="142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FB07C11-932D-4B64-8F7C-82141F949191}"/>
              </a:ext>
            </a:extLst>
          </p:cNvPr>
          <p:cNvCxnSpPr>
            <a:cxnSpLocks/>
            <a:stCxn id="141" idx="6"/>
            <a:endCxn id="13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A26883-5795-4827-91EF-5B8106637B3B}"/>
              </a:ext>
            </a:extLst>
          </p:cNvPr>
          <p:cNvCxnSpPr>
            <a:cxnSpLocks/>
            <a:stCxn id="135" idx="2"/>
            <a:endCxn id="12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2C2D186-068A-4219-B59D-34E2E52B09B2}"/>
              </a:ext>
            </a:extLst>
          </p:cNvPr>
          <p:cNvCxnSpPr>
            <a:cxnSpLocks/>
            <a:endCxn id="13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B4A0519-10BC-45AF-A791-E3524B41BDEA}"/>
              </a:ext>
            </a:extLst>
          </p:cNvPr>
          <p:cNvCxnSpPr>
            <a:cxnSpLocks/>
            <a:stCxn id="141" idx="4"/>
            <a:endCxn id="13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35C2723D-D5FF-4A60-A9AB-37908AEDD5D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D6EC813-24CE-4D30-8C5D-741EDA8AC844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F286979-5490-43A1-9BBA-65C316BF80BC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B65C3E9-AD20-4513-B0C2-9128DDA40736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7A767B8-A10B-4CFB-835A-A950C221C4EB}"/>
              </a:ext>
            </a:extLst>
          </p:cNvPr>
          <p:cNvCxnSpPr>
            <a:cxnSpLocks/>
            <a:stCxn id="140" idx="3"/>
            <a:endCxn id="13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1646F71A-B6D6-4EC8-ACE5-BBA2D26AD90F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0AB5B6-1038-4748-B8FD-1E22FD2BA050}"/>
              </a:ext>
            </a:extLst>
          </p:cNvPr>
          <p:cNvCxnSpPr>
            <a:cxnSpLocks/>
            <a:stCxn id="143" idx="5"/>
            <a:endCxn id="142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C4E74577-BAC5-4AB7-8FE5-1D67CA78E97E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22C1BF-FAC4-4FD2-AD17-BD8D49164E06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5F7A028-DC81-41A1-A1EA-CED6B25C7BD6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984778E-A571-43C1-B4A5-8B20B23B487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68C8B41-A367-45E2-80A3-D2849112E09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6CDA5F-1FBA-493A-BCA0-06E16AC1EDF3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B29E0A7-AAB6-452E-B25D-25CEE39DB524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15FA4EE-FA87-4511-85F6-5A90D2C206C1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A82AF7A-6ADB-426D-9D14-7E1F596C131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396AA56-B242-4EC1-8EA5-7928DA59314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BF1F075-263D-438F-B18E-200404FEF769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EE41624-1064-46A2-9D21-4812D897C658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EC866B0-DD45-4246-A958-3B8F41D1D0AF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D45DC0-B9FC-4650-9EC9-3D234B6F04D7}"/>
              </a:ext>
            </a:extLst>
          </p:cNvPr>
          <p:cNvCxnSpPr>
            <a:cxnSpLocks/>
          </p:cNvCxnSpPr>
          <p:nvPr/>
        </p:nvCxnSpPr>
        <p:spPr>
          <a:xfrm>
            <a:off x="6671014" y="2972954"/>
            <a:ext cx="490320" cy="3375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702DBA0-A6BF-44AE-B778-4CDA4DE25A35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4F96962-5562-4C82-A2C8-71D2025BA185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165D0B3-50CD-4B8A-8FC9-BCA93FB026CC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939FA05-DE8F-4B73-BFE9-B6DF1520B99B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255620C-9AE7-4378-8AFB-1D0A686AB0C6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1F7A884-67EE-44EB-918C-EA6652478ED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1416572-FB8C-420F-B7C4-0B904FCB726F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91F6D63-8119-4A88-9738-421171028F6E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139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7FFB63-AB57-4A6D-9460-3D53080BFD17}"/>
              </a:ext>
            </a:extLst>
          </p:cNvPr>
          <p:cNvGraphicFramePr>
            <a:graphicFrameLocks noGrp="1"/>
          </p:cNvGraphicFramePr>
          <p:nvPr/>
        </p:nvGraphicFramePr>
        <p:xfrm>
          <a:off x="2643404" y="1128439"/>
          <a:ext cx="6225388" cy="4601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088">
                  <a:extLst>
                    <a:ext uri="{9D8B030D-6E8A-4147-A177-3AD203B41FA5}">
                      <a16:colId xmlns:a16="http://schemas.microsoft.com/office/drawing/2014/main" val="2125321556"/>
                    </a:ext>
                  </a:extLst>
                </a:gridCol>
                <a:gridCol w="2494862">
                  <a:extLst>
                    <a:ext uri="{9D8B030D-6E8A-4147-A177-3AD203B41FA5}">
                      <a16:colId xmlns:a16="http://schemas.microsoft.com/office/drawing/2014/main" val="2474569611"/>
                    </a:ext>
                  </a:extLst>
                </a:gridCol>
                <a:gridCol w="2059438">
                  <a:extLst>
                    <a:ext uri="{9D8B030D-6E8A-4147-A177-3AD203B41FA5}">
                      <a16:colId xmlns:a16="http://schemas.microsoft.com/office/drawing/2014/main" val="68183534"/>
                    </a:ext>
                  </a:extLst>
                </a:gridCol>
              </a:tblGrid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State code (GST)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Name of the state/Uts</a:t>
                      </a:r>
                      <a:endParaRPr lang="en-US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Neighbouring States/Uts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265982530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Jammu and Kashmir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2,3,37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31998041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Himachal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1,3,5,6,9,37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615615094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Punjab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1,2,4,6,8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8747526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Chandigarh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3,6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01541456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Uttarakhand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2,6,9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52216390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Haryana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2,3,4,5,7,8,9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167858742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Delhi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6,9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4853079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Rajasthan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3,6,9,23,24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2280012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Uttar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2,5,6,7,8,10,20,22,23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930803495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Bihar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9,19,20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54556036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Sikkim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679815305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Arunachal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13,18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928271513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13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Nagaland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12,14,18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86223659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14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Manipur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13,15,18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78181317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15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Mizoram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14,16,18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425303642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16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Tripura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15,18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1350037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17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Meghalaya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93168835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18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Assam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12,13,14,15,16,17,19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06979699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19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West Bengal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10,11,18,20,21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76423424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20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Jharkhand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9,10,19,21,22,23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757600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167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1CBCE0-1543-472D-980F-1A2230BE1BA5}"/>
              </a:ext>
            </a:extLst>
          </p:cNvPr>
          <p:cNvGraphicFramePr>
            <a:graphicFrameLocks noGrp="1"/>
          </p:cNvGraphicFramePr>
          <p:nvPr/>
        </p:nvGraphicFramePr>
        <p:xfrm>
          <a:off x="2506030" y="1356542"/>
          <a:ext cx="6522560" cy="4004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0858">
                  <a:extLst>
                    <a:ext uri="{9D8B030D-6E8A-4147-A177-3AD203B41FA5}">
                      <a16:colId xmlns:a16="http://schemas.microsoft.com/office/drawing/2014/main" val="2481832878"/>
                    </a:ext>
                  </a:extLst>
                </a:gridCol>
                <a:gridCol w="2613956">
                  <a:extLst>
                    <a:ext uri="{9D8B030D-6E8A-4147-A177-3AD203B41FA5}">
                      <a16:colId xmlns:a16="http://schemas.microsoft.com/office/drawing/2014/main" val="3809962135"/>
                    </a:ext>
                  </a:extLst>
                </a:gridCol>
                <a:gridCol w="2157746">
                  <a:extLst>
                    <a:ext uri="{9D8B030D-6E8A-4147-A177-3AD203B41FA5}">
                      <a16:colId xmlns:a16="http://schemas.microsoft.com/office/drawing/2014/main" val="2618399421"/>
                    </a:ext>
                  </a:extLst>
                </a:gridCol>
              </a:tblGrid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21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Odisha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19,20,22,28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7930974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22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Chattisgarh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9,20,21,23,27,28,36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3578483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Madhya Pradesh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8,9,22,24,27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319462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24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Gujarat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8,23,25,26,27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724658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25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Daman and Diu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6626291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26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Dadra and Nagar Haveli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24,27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9409305"/>
                  </a:ext>
                </a:extLst>
              </a:tr>
              <a:tr h="21307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Maharashtra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22,23,24,26,29,30,36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7619265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28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Andhra Pradesh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21,22,29,33,34,36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143834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29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Karnataka</a:t>
                      </a:r>
                      <a:endParaRPr lang="en-IN" sz="14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27,28,30,32,33,36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9517818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30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Goa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27,29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6876684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31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Lakshadweep Islands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3748130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32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Kerala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29,33,34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501664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33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Tamil Nadu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28,29,32,34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235830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34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Pondicherry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28,32,33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872142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35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Andaman and Nicobar Islands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338700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36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Telangana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22,27,28,29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0384038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37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Ladakh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1,2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6885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5689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D8FAC6-F275-4AF5-ABAA-EBF6193BD784}"/>
              </a:ext>
            </a:extLst>
          </p:cNvPr>
          <p:cNvSpPr txBox="1"/>
          <p:nvPr/>
        </p:nvSpPr>
        <p:spPr>
          <a:xfrm>
            <a:off x="585927" y="798991"/>
            <a:ext cx="100303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start iterating through all the nodes i.e. from </a:t>
            </a:r>
            <a:r>
              <a:rPr lang="en-US" b="1" dirty="0" err="1"/>
              <a:t>i</a:t>
            </a:r>
            <a:r>
              <a:rPr lang="en-US" b="1" dirty="0"/>
              <a:t> = 1 to n</a:t>
            </a:r>
          </a:p>
          <a:p>
            <a:r>
              <a:rPr lang="en-US" b="1" dirty="0"/>
              <a:t>      If it is not visited then we will make it visited and push it in queue.</a:t>
            </a:r>
          </a:p>
          <a:p>
            <a:r>
              <a:rPr lang="en-US" b="1" dirty="0"/>
              <a:t>            Then we will iterate till queue is not empty :</a:t>
            </a:r>
            <a:endParaRPr lang="en-IN" b="1" dirty="0"/>
          </a:p>
          <a:p>
            <a:r>
              <a:rPr lang="en-IN" b="1" dirty="0"/>
              <a:t>                  We will pop the element from the queue. </a:t>
            </a:r>
          </a:p>
          <a:p>
            <a:r>
              <a:rPr lang="en-IN" b="1" dirty="0"/>
              <a:t>	   Then iterate through the adjacency list of that element.</a:t>
            </a:r>
            <a:endParaRPr lang="en-US" b="1" dirty="0"/>
          </a:p>
          <a:p>
            <a:r>
              <a:rPr lang="en-US" b="1" dirty="0"/>
              <a:t>                         If the vertex is not visited then, we will add them in the queue .</a:t>
            </a:r>
          </a:p>
          <a:p>
            <a:r>
              <a:rPr lang="en-US" b="1" dirty="0"/>
              <a:t>	          and check if their </a:t>
            </a:r>
            <a:r>
              <a:rPr lang="en-US" b="1" dirty="0" err="1"/>
              <a:t>colour</a:t>
            </a:r>
            <a:r>
              <a:rPr lang="en-US" b="1" dirty="0"/>
              <a:t> are same then we will increase the </a:t>
            </a:r>
            <a:r>
              <a:rPr lang="en-US" b="1" dirty="0" err="1"/>
              <a:t>colour</a:t>
            </a:r>
            <a:r>
              <a:rPr lang="en-US" b="1" dirty="0"/>
              <a:t> of latter vertex.</a:t>
            </a:r>
          </a:p>
          <a:p>
            <a:endParaRPr lang="en-US" b="1" dirty="0"/>
          </a:p>
          <a:p>
            <a:r>
              <a:rPr lang="en-US" b="1" dirty="0"/>
              <a:t>            When the queue becomes empty we will move to next node.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We will initialize all entities to </a:t>
            </a:r>
            <a:r>
              <a:rPr lang="en-US" b="1" dirty="0" err="1"/>
              <a:t>colour</a:t>
            </a:r>
            <a:r>
              <a:rPr lang="en-US" b="1" dirty="0"/>
              <a:t> 1.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963184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35410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pPr marL="342900" indent="-342900">
              <a:buAutoNum type="arabicPlain"/>
            </a:pPr>
            <a:endParaRPr lang="en-US" dirty="0"/>
          </a:p>
          <a:p>
            <a:r>
              <a:rPr lang="en-US" dirty="0"/>
              <a:t>Since, 1 is not visited </a:t>
            </a:r>
          </a:p>
          <a:p>
            <a:r>
              <a:rPr lang="en-US" dirty="0"/>
              <a:t>Therefore we will push 1 in queue.</a:t>
            </a:r>
          </a:p>
          <a:p>
            <a:r>
              <a:rPr lang="en-US" dirty="0"/>
              <a:t>And make it visited.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6006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[0,0,0,0,0,0,0,0,0,0,0,0,0,0,0,0,0,0,0,0,0,0,0,0,0,0,0,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[Empty]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4FC30-E538-4E4E-8607-7B14415EBEDF}"/>
              </a:ext>
            </a:extLst>
          </p:cNvPr>
          <p:cNvSpPr txBox="1"/>
          <p:nvPr/>
        </p:nvSpPr>
        <p:spPr>
          <a:xfrm>
            <a:off x="7715784" y="58955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B6209-2448-4001-9C34-E990A9A5FC34}"/>
              </a:ext>
            </a:extLst>
          </p:cNvPr>
          <p:cNvSpPr txBox="1"/>
          <p:nvPr/>
        </p:nvSpPr>
        <p:spPr>
          <a:xfrm>
            <a:off x="8137058" y="95889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A7B6B-C6F7-4E9C-B74F-71749F711720}"/>
              </a:ext>
            </a:extLst>
          </p:cNvPr>
          <p:cNvSpPr txBox="1"/>
          <p:nvPr/>
        </p:nvSpPr>
        <p:spPr>
          <a:xfrm>
            <a:off x="7775578" y="121467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56BDE-6D64-40FC-A5FA-71CED8DEB6AC}"/>
              </a:ext>
            </a:extLst>
          </p:cNvPr>
          <p:cNvSpPr txBox="1"/>
          <p:nvPr/>
        </p:nvSpPr>
        <p:spPr>
          <a:xfrm>
            <a:off x="8234711" y="49722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E60E4-6FA5-4AEE-8610-61DA4DB561B0}"/>
              </a:ext>
            </a:extLst>
          </p:cNvPr>
          <p:cNvSpPr txBox="1"/>
          <p:nvPr/>
        </p:nvSpPr>
        <p:spPr>
          <a:xfrm>
            <a:off x="8502572" y="13993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466D6-3155-4487-9671-48C36777878A}"/>
              </a:ext>
            </a:extLst>
          </p:cNvPr>
          <p:cNvSpPr txBox="1"/>
          <p:nvPr/>
        </p:nvSpPr>
        <p:spPr>
          <a:xfrm>
            <a:off x="7933025" y="165512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19868-6C7D-4461-97A5-6F5851EC33DF}"/>
              </a:ext>
            </a:extLst>
          </p:cNvPr>
          <p:cNvSpPr txBox="1"/>
          <p:nvPr/>
        </p:nvSpPr>
        <p:spPr>
          <a:xfrm>
            <a:off x="7414098" y="202446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0AA7D-94E9-475D-B65A-EF16FC932E09}"/>
              </a:ext>
            </a:extLst>
          </p:cNvPr>
          <p:cNvSpPr txBox="1"/>
          <p:nvPr/>
        </p:nvSpPr>
        <p:spPr>
          <a:xfrm>
            <a:off x="8926354" y="229080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6920-CB1B-4ED0-8B0E-341DA9C80FCA}"/>
              </a:ext>
            </a:extLst>
          </p:cNvPr>
          <p:cNvSpPr txBox="1"/>
          <p:nvPr/>
        </p:nvSpPr>
        <p:spPr>
          <a:xfrm>
            <a:off x="9808125" y="235656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653A9-1533-4580-AA56-7D0873167D9E}"/>
              </a:ext>
            </a:extLst>
          </p:cNvPr>
          <p:cNvSpPr txBox="1"/>
          <p:nvPr/>
        </p:nvSpPr>
        <p:spPr>
          <a:xfrm>
            <a:off x="10312238" y="176662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23E88-114E-4A71-9098-1EFD9690496F}"/>
              </a:ext>
            </a:extLst>
          </p:cNvPr>
          <p:cNvSpPr txBox="1"/>
          <p:nvPr/>
        </p:nvSpPr>
        <p:spPr>
          <a:xfrm>
            <a:off x="11389635" y="183932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F60F6-337E-4129-9274-A5BEBEDAC4B5}"/>
              </a:ext>
            </a:extLst>
          </p:cNvPr>
          <p:cNvSpPr txBox="1"/>
          <p:nvPr/>
        </p:nvSpPr>
        <p:spPr>
          <a:xfrm>
            <a:off x="11729349" y="229080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C92D6-722B-4FD9-B18B-33678D0D137F}"/>
              </a:ext>
            </a:extLst>
          </p:cNvPr>
          <p:cNvSpPr txBox="1"/>
          <p:nvPr/>
        </p:nvSpPr>
        <p:spPr>
          <a:xfrm>
            <a:off x="11389635" y="266013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7A6F9-68E1-4A37-BFF7-35757E496618}"/>
              </a:ext>
            </a:extLst>
          </p:cNvPr>
          <p:cNvSpPr txBox="1"/>
          <p:nvPr/>
        </p:nvSpPr>
        <p:spPr>
          <a:xfrm>
            <a:off x="11297301" y="291056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2171C-5E0B-4D09-90EC-953903796981}"/>
              </a:ext>
            </a:extLst>
          </p:cNvPr>
          <p:cNvSpPr txBox="1"/>
          <p:nvPr/>
        </p:nvSpPr>
        <p:spPr>
          <a:xfrm>
            <a:off x="10899078" y="291056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B17907-663F-4472-B7B5-7E0E94B71E6A}"/>
              </a:ext>
            </a:extLst>
          </p:cNvPr>
          <p:cNvSpPr txBox="1"/>
          <p:nvPr/>
        </p:nvSpPr>
        <p:spPr>
          <a:xfrm>
            <a:off x="10899078" y="247547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12AD2B-2E40-491B-A25A-850BD9328B9B}"/>
              </a:ext>
            </a:extLst>
          </p:cNvPr>
          <p:cNvSpPr txBox="1"/>
          <p:nvPr/>
        </p:nvSpPr>
        <p:spPr>
          <a:xfrm>
            <a:off x="11273500" y="220545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01754-CE97-4063-ACA4-EE03D74D350C}"/>
              </a:ext>
            </a:extLst>
          </p:cNvPr>
          <p:cNvSpPr txBox="1"/>
          <p:nvPr/>
        </p:nvSpPr>
        <p:spPr>
          <a:xfrm>
            <a:off x="10203578" y="300667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349A8-F795-4431-9B1F-44B9DFE3D267}"/>
              </a:ext>
            </a:extLst>
          </p:cNvPr>
          <p:cNvSpPr txBox="1"/>
          <p:nvPr/>
        </p:nvSpPr>
        <p:spPr>
          <a:xfrm>
            <a:off x="9684835" y="29064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707F11-A79F-47FD-96F0-8FE2AF6F627C}"/>
              </a:ext>
            </a:extLst>
          </p:cNvPr>
          <p:cNvSpPr txBox="1"/>
          <p:nvPr/>
        </p:nvSpPr>
        <p:spPr>
          <a:xfrm>
            <a:off x="9641438" y="34562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8ABD31-A9BA-4F95-A691-7CF4048CF487}"/>
              </a:ext>
            </a:extLst>
          </p:cNvPr>
          <p:cNvSpPr txBox="1"/>
          <p:nvPr/>
        </p:nvSpPr>
        <p:spPr>
          <a:xfrm>
            <a:off x="9077197" y="327989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36142-709D-40B4-AECB-C2E7C3B33500}"/>
              </a:ext>
            </a:extLst>
          </p:cNvPr>
          <p:cNvSpPr txBox="1"/>
          <p:nvPr/>
        </p:nvSpPr>
        <p:spPr>
          <a:xfrm>
            <a:off x="8274892" y="315920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8A066-1944-4258-8EE7-E43D556CFFEF}"/>
              </a:ext>
            </a:extLst>
          </p:cNvPr>
          <p:cNvSpPr txBox="1"/>
          <p:nvPr/>
        </p:nvSpPr>
        <p:spPr>
          <a:xfrm>
            <a:off x="6786470" y="284480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06FD78-40D5-4D45-BE96-4BFAB26529B2}"/>
              </a:ext>
            </a:extLst>
          </p:cNvPr>
          <p:cNvSpPr txBox="1"/>
          <p:nvPr/>
        </p:nvSpPr>
        <p:spPr>
          <a:xfrm>
            <a:off x="7775578" y="372542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80332-5BF9-4BAC-930D-9E0310C2FAD6}"/>
              </a:ext>
            </a:extLst>
          </p:cNvPr>
          <p:cNvSpPr txBox="1"/>
          <p:nvPr/>
        </p:nvSpPr>
        <p:spPr>
          <a:xfrm>
            <a:off x="8370407" y="515294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19EDBA-B8EB-4DE5-8D0C-52380ED755E6}"/>
              </a:ext>
            </a:extLst>
          </p:cNvPr>
          <p:cNvSpPr txBox="1"/>
          <p:nvPr/>
        </p:nvSpPr>
        <p:spPr>
          <a:xfrm>
            <a:off x="7561133" y="466324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7FD433-490B-43C3-8EDC-16B0A73447E6}"/>
              </a:ext>
            </a:extLst>
          </p:cNvPr>
          <p:cNvSpPr txBox="1"/>
          <p:nvPr/>
        </p:nvSpPr>
        <p:spPr>
          <a:xfrm>
            <a:off x="7055975" y="478361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3A03A-76DA-444C-B504-67EE4FE7E946}"/>
              </a:ext>
            </a:extLst>
          </p:cNvPr>
          <p:cNvSpPr txBox="1"/>
          <p:nvPr/>
        </p:nvSpPr>
        <p:spPr>
          <a:xfrm>
            <a:off x="6634684" y="586423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8E2CB2-CB35-49D2-A93E-0855FD689778}"/>
              </a:ext>
            </a:extLst>
          </p:cNvPr>
          <p:cNvSpPr txBox="1"/>
          <p:nvPr/>
        </p:nvSpPr>
        <p:spPr>
          <a:xfrm>
            <a:off x="7665164" y="604155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33492-81AE-4E88-87BD-621564B51C3C}"/>
              </a:ext>
            </a:extLst>
          </p:cNvPr>
          <p:cNvSpPr txBox="1"/>
          <p:nvPr/>
        </p:nvSpPr>
        <p:spPr>
          <a:xfrm>
            <a:off x="8083868" y="606256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EA5EBE-B8AA-40F0-A041-F6CED0144C85}"/>
              </a:ext>
            </a:extLst>
          </p:cNvPr>
          <p:cNvSpPr txBox="1"/>
          <p:nvPr/>
        </p:nvSpPr>
        <p:spPr>
          <a:xfrm>
            <a:off x="8653197" y="560626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7FF8A9-63CD-449E-BC1D-54C82FB2DF8D}"/>
              </a:ext>
            </a:extLst>
          </p:cNvPr>
          <p:cNvSpPr txBox="1"/>
          <p:nvPr/>
        </p:nvSpPr>
        <p:spPr>
          <a:xfrm>
            <a:off x="11063930" y="559875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C11A5-FBE8-470F-A549-C64474743C35}"/>
              </a:ext>
            </a:extLst>
          </p:cNvPr>
          <p:cNvSpPr txBox="1"/>
          <p:nvPr/>
        </p:nvSpPr>
        <p:spPr>
          <a:xfrm>
            <a:off x="8314457" y="401855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0FDE02-EFED-48C3-8636-6CD27DC249BC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92AECF1-35D7-4EC6-BC63-10F46BAB6E94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1891768-E1FB-4B6C-A86E-EA0036F5C281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9144AB7-0E3D-4762-BC0C-D7EAC2321884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34F208-4153-434E-9F51-089557D8E2EB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8A8AEC-F6DA-439E-A862-7DFE5BA85B5A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241B4-7D45-4B90-9234-D186FC50E7D1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01915B-B2D2-4CE8-818C-D515B772C8BF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CCC16E-917E-4058-9507-9D54AB0346D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4538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4489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endParaRPr lang="en-US" dirty="0"/>
          </a:p>
          <a:p>
            <a:r>
              <a:rPr lang="en-US" dirty="0"/>
              <a:t>Pop 1 from queue.</a:t>
            </a:r>
          </a:p>
          <a:p>
            <a:endParaRPr lang="en-US" dirty="0"/>
          </a:p>
          <a:p>
            <a:r>
              <a:rPr lang="en-US" dirty="0"/>
              <a:t>We will check each adjacent states and if they are not </a:t>
            </a:r>
          </a:p>
          <a:p>
            <a:r>
              <a:rPr lang="en-US" dirty="0"/>
              <a:t>Visited then make them visited and push it in queue.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6006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[1,0,0,0,0,0,0,0,0,0,0,0,0,0,0,0,0,0,0,0,0,0,0,0,0,0,0,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[1]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C29E7-5C16-4223-B739-CA829BD0A87F}"/>
              </a:ext>
            </a:extLst>
          </p:cNvPr>
          <p:cNvSpPr txBox="1"/>
          <p:nvPr/>
        </p:nvSpPr>
        <p:spPr>
          <a:xfrm>
            <a:off x="7668105" y="55399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D6A33-AA83-4693-98A5-490C42B497A4}"/>
              </a:ext>
            </a:extLst>
          </p:cNvPr>
          <p:cNvSpPr txBox="1"/>
          <p:nvPr/>
        </p:nvSpPr>
        <p:spPr>
          <a:xfrm>
            <a:off x="8089379" y="9233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3D603-9D99-4DF6-8DD5-7C196AB84174}"/>
              </a:ext>
            </a:extLst>
          </p:cNvPr>
          <p:cNvSpPr txBox="1"/>
          <p:nvPr/>
        </p:nvSpPr>
        <p:spPr>
          <a:xfrm>
            <a:off x="7727899" y="117911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3AAB4-D9E4-4CBB-9A57-301F634486E1}"/>
              </a:ext>
            </a:extLst>
          </p:cNvPr>
          <p:cNvSpPr txBox="1"/>
          <p:nvPr/>
        </p:nvSpPr>
        <p:spPr>
          <a:xfrm>
            <a:off x="8187032" y="4616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29A53-7731-49E3-A126-F10A3297E41B}"/>
              </a:ext>
            </a:extLst>
          </p:cNvPr>
          <p:cNvSpPr txBox="1"/>
          <p:nvPr/>
        </p:nvSpPr>
        <p:spPr>
          <a:xfrm>
            <a:off x="8454893" y="136378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B9E77-0EA2-4BE8-AE76-66E40B8C3228}"/>
              </a:ext>
            </a:extLst>
          </p:cNvPr>
          <p:cNvSpPr txBox="1"/>
          <p:nvPr/>
        </p:nvSpPr>
        <p:spPr>
          <a:xfrm>
            <a:off x="7885346" y="161956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24B3-EDAB-43A3-9AA4-F6EEB8B3CF30}"/>
              </a:ext>
            </a:extLst>
          </p:cNvPr>
          <p:cNvSpPr txBox="1"/>
          <p:nvPr/>
        </p:nvSpPr>
        <p:spPr>
          <a:xfrm>
            <a:off x="7366419" y="198890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ADC06-99BB-40EB-AB51-D83B4EF373A6}"/>
              </a:ext>
            </a:extLst>
          </p:cNvPr>
          <p:cNvSpPr txBox="1"/>
          <p:nvPr/>
        </p:nvSpPr>
        <p:spPr>
          <a:xfrm>
            <a:off x="8878675" y="22552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84F70-455E-481E-B212-C6232FF20B88}"/>
              </a:ext>
            </a:extLst>
          </p:cNvPr>
          <p:cNvSpPr txBox="1"/>
          <p:nvPr/>
        </p:nvSpPr>
        <p:spPr>
          <a:xfrm>
            <a:off x="9760446" y="232100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C2ECB-1190-4CF5-B54B-14FB649ECDEC}"/>
              </a:ext>
            </a:extLst>
          </p:cNvPr>
          <p:cNvSpPr txBox="1"/>
          <p:nvPr/>
        </p:nvSpPr>
        <p:spPr>
          <a:xfrm>
            <a:off x="10264559" y="17310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32EE4-D974-4BA0-819D-25D920DAB3A0}"/>
              </a:ext>
            </a:extLst>
          </p:cNvPr>
          <p:cNvSpPr txBox="1"/>
          <p:nvPr/>
        </p:nvSpPr>
        <p:spPr>
          <a:xfrm>
            <a:off x="11341956" y="18037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13599-2ECC-42BC-BFD1-061A63B5C050}"/>
              </a:ext>
            </a:extLst>
          </p:cNvPr>
          <p:cNvSpPr txBox="1"/>
          <p:nvPr/>
        </p:nvSpPr>
        <p:spPr>
          <a:xfrm>
            <a:off x="11681670" y="225524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444BB-35CF-4E4B-B463-138B180F3497}"/>
              </a:ext>
            </a:extLst>
          </p:cNvPr>
          <p:cNvSpPr txBox="1"/>
          <p:nvPr/>
        </p:nvSpPr>
        <p:spPr>
          <a:xfrm>
            <a:off x="11341956" y="262457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4D9F-F408-4F93-8505-347ABA2082C6}"/>
              </a:ext>
            </a:extLst>
          </p:cNvPr>
          <p:cNvSpPr txBox="1"/>
          <p:nvPr/>
        </p:nvSpPr>
        <p:spPr>
          <a:xfrm>
            <a:off x="11249622" y="287500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80526-A856-4CBB-9A88-6574F2CA7BF6}"/>
              </a:ext>
            </a:extLst>
          </p:cNvPr>
          <p:cNvSpPr txBox="1"/>
          <p:nvPr/>
        </p:nvSpPr>
        <p:spPr>
          <a:xfrm>
            <a:off x="10851399" y="287500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CEE24-12F8-4851-A044-D47218E20C8E}"/>
              </a:ext>
            </a:extLst>
          </p:cNvPr>
          <p:cNvSpPr txBox="1"/>
          <p:nvPr/>
        </p:nvSpPr>
        <p:spPr>
          <a:xfrm>
            <a:off x="10851399" y="243991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9CB0D-4B42-486C-9F13-EC7C505D0189}"/>
              </a:ext>
            </a:extLst>
          </p:cNvPr>
          <p:cNvSpPr txBox="1"/>
          <p:nvPr/>
        </p:nvSpPr>
        <p:spPr>
          <a:xfrm>
            <a:off x="11225821" y="216989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C01AF1-EC3B-4A49-AF6E-350E265C847C}"/>
              </a:ext>
            </a:extLst>
          </p:cNvPr>
          <p:cNvSpPr txBox="1"/>
          <p:nvPr/>
        </p:nvSpPr>
        <p:spPr>
          <a:xfrm>
            <a:off x="10155899" y="297111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DDBB77-88AC-4145-BE83-3FBB1AF99C9D}"/>
              </a:ext>
            </a:extLst>
          </p:cNvPr>
          <p:cNvSpPr txBox="1"/>
          <p:nvPr/>
        </p:nvSpPr>
        <p:spPr>
          <a:xfrm>
            <a:off x="9637156" y="287086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632DE0-EC44-4F32-BA3A-EF5413334262}"/>
              </a:ext>
            </a:extLst>
          </p:cNvPr>
          <p:cNvSpPr txBox="1"/>
          <p:nvPr/>
        </p:nvSpPr>
        <p:spPr>
          <a:xfrm>
            <a:off x="9593759" y="3420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24E06-669F-421F-B597-43EA516CCC0B}"/>
              </a:ext>
            </a:extLst>
          </p:cNvPr>
          <p:cNvSpPr txBox="1"/>
          <p:nvPr/>
        </p:nvSpPr>
        <p:spPr>
          <a:xfrm>
            <a:off x="9029518" y="324433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3527FB-EC26-4724-82CF-E9FD0BA7ACED}"/>
              </a:ext>
            </a:extLst>
          </p:cNvPr>
          <p:cNvSpPr txBox="1"/>
          <p:nvPr/>
        </p:nvSpPr>
        <p:spPr>
          <a:xfrm>
            <a:off x="8227213" y="312364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AAE9B0-FEB4-4B45-B736-CA42E18383E5}"/>
              </a:ext>
            </a:extLst>
          </p:cNvPr>
          <p:cNvSpPr txBox="1"/>
          <p:nvPr/>
        </p:nvSpPr>
        <p:spPr>
          <a:xfrm>
            <a:off x="6738791" y="280924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939E74-D123-4CAD-A410-3A5A5F876D92}"/>
              </a:ext>
            </a:extLst>
          </p:cNvPr>
          <p:cNvSpPr txBox="1"/>
          <p:nvPr/>
        </p:nvSpPr>
        <p:spPr>
          <a:xfrm>
            <a:off x="7727899" y="36898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A60FF-0DB5-40EA-A34B-F54C70BDF3D8}"/>
              </a:ext>
            </a:extLst>
          </p:cNvPr>
          <p:cNvSpPr txBox="1"/>
          <p:nvPr/>
        </p:nvSpPr>
        <p:spPr>
          <a:xfrm>
            <a:off x="8322728" y="51173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F0BD69-3CC1-4B76-97DA-EF2738BE2249}"/>
              </a:ext>
            </a:extLst>
          </p:cNvPr>
          <p:cNvSpPr txBox="1"/>
          <p:nvPr/>
        </p:nvSpPr>
        <p:spPr>
          <a:xfrm>
            <a:off x="7513454" y="462768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6AAAB4-9EE4-469E-B429-4226706B1EF3}"/>
              </a:ext>
            </a:extLst>
          </p:cNvPr>
          <p:cNvSpPr txBox="1"/>
          <p:nvPr/>
        </p:nvSpPr>
        <p:spPr>
          <a:xfrm>
            <a:off x="7008296" y="474805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D6E8E2-4B1D-4CD1-A218-79284334E51E}"/>
              </a:ext>
            </a:extLst>
          </p:cNvPr>
          <p:cNvSpPr txBox="1"/>
          <p:nvPr/>
        </p:nvSpPr>
        <p:spPr>
          <a:xfrm>
            <a:off x="6587005" y="582867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B81D1-B5BD-416D-96BD-E2EF762A6D16}"/>
              </a:ext>
            </a:extLst>
          </p:cNvPr>
          <p:cNvSpPr txBox="1"/>
          <p:nvPr/>
        </p:nvSpPr>
        <p:spPr>
          <a:xfrm>
            <a:off x="7617485" y="60059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2FF498-8440-4126-ABA3-4B32C0DC0705}"/>
              </a:ext>
            </a:extLst>
          </p:cNvPr>
          <p:cNvSpPr txBox="1"/>
          <p:nvPr/>
        </p:nvSpPr>
        <p:spPr>
          <a:xfrm>
            <a:off x="8036189" y="60270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99EEAE-4923-45A8-B557-E9CC84BE50B3}"/>
              </a:ext>
            </a:extLst>
          </p:cNvPr>
          <p:cNvSpPr txBox="1"/>
          <p:nvPr/>
        </p:nvSpPr>
        <p:spPr>
          <a:xfrm>
            <a:off x="8605518" y="557070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505D5E-DFBA-4C96-BED2-96E600524EF1}"/>
              </a:ext>
            </a:extLst>
          </p:cNvPr>
          <p:cNvSpPr txBox="1"/>
          <p:nvPr/>
        </p:nvSpPr>
        <p:spPr>
          <a:xfrm>
            <a:off x="11016251" y="55631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68F13-BA2E-4D20-9D5C-B1F9EC636059}"/>
              </a:ext>
            </a:extLst>
          </p:cNvPr>
          <p:cNvSpPr txBox="1"/>
          <p:nvPr/>
        </p:nvSpPr>
        <p:spPr>
          <a:xfrm>
            <a:off x="8266778" y="39829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EE0663-678C-4BB2-9E92-C2CF2A27677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675C0B8-5607-4E98-B532-9D0F62B7499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AD2C599-A849-4221-AB34-FE1EC80CE69D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3DEA23B-DCD4-4F26-B18E-7B801E8CBBC5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D280A5A-426E-421A-980C-EDDBB6510822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19A881-6ABC-4674-98E6-2DF9CF6AF6FD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162670-553B-4825-910E-D781E1D8C5B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6E36C-E58B-4ADF-83D8-039E10B8F76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23488B-BAFB-4DFE-933C-1587726C69F0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45401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2549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endParaRPr lang="en-US" dirty="0"/>
          </a:p>
          <a:p>
            <a:r>
              <a:rPr lang="en-US" dirty="0"/>
              <a:t>Since, Color of 1 and 2 are same .</a:t>
            </a:r>
          </a:p>
          <a:p>
            <a:endParaRPr lang="en-US" dirty="0"/>
          </a:p>
          <a:p>
            <a:r>
              <a:rPr lang="en-US" dirty="0"/>
              <a:t>Therefore color of 2 is increased by 1.</a:t>
            </a:r>
          </a:p>
          <a:p>
            <a:r>
              <a:rPr lang="en-US" dirty="0"/>
              <a:t>And also it is not visited, therefore we will push it in</a:t>
            </a:r>
          </a:p>
          <a:p>
            <a:r>
              <a:rPr lang="en-US" dirty="0"/>
              <a:t>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6006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[1,0,0,0,0,0,0,0,0,0,0,0,0,0,0,0,0,0,0,0,0,0,0,0,0,0,0,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[Empty]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A8AE4-D161-4DFB-9AB7-A6F42277E4DE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9A59B-A234-40C6-9234-423FA8AF56D0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18057-9BE9-4893-83D4-735E52588C7D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0F589-7552-4F6E-937B-A5923FD16065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9E5E8-ACEE-4B81-8D16-54E8B9BC4631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7658D-4218-4987-B164-99924AFD3864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2087F-70C0-4A6D-B31D-A69858BC82E2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D4AE-B632-4687-9F07-F00CED24600B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47CE0-A61E-4CD7-B2F9-086F068BF70C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7A58DA-2E87-487A-893C-C6549E742A11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A17C6-FB2B-4AEE-B7CF-1E76399BC210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3A9E07-5CE6-4E5E-B66C-CC7D36299773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76AA4-CBE1-4E45-88E3-184852F01BAA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9B297-8BC7-4ED7-8524-110EA31492C9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B2C61C-A3D5-4138-88B1-B2CAF138F655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0428C-7B1B-4C19-BADF-AA4B6158DA6F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8ED94C-F6DC-430C-85D0-6915697B0022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CC2A77-F6DB-4278-964A-E77547290706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28539-2DA7-49B0-A70F-34BA60792AD3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95FE57-3F77-435F-8BC1-D8A27772D48A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B53578-6186-4C75-A956-D503A57A19E5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6CAD5F-F037-4AE6-82B3-5DFDA70D3D25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E415A0-E42E-49B2-B34B-4DCB2B716654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AF3F2-5664-4DA9-A71E-DFDD29AD5B67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CE9365-2E1E-4C79-9C4D-8CB4D45CC84B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E99F55-1864-4E56-8EA7-C76FC3B67298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721D10-0C50-4FFF-99E2-A4C0DEC00C3D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CBF992-94FB-4054-8427-D8CE3FADF0FF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321412-A8AF-4ADF-8851-5BD6F5945F2E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D394E-8480-456C-9667-41D633284E56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69B49E-1717-41A4-8051-92BC97A0CF12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458AFF-B0E1-4BEE-9081-6356A023145B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42E68C-A394-4ED7-877E-7DFCC7682F02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938EE-0B32-422B-B206-4B43348A0323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98EDA31-9C10-401B-AE31-FDBA1E76146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1215113-4577-4041-A36C-FCBC92D29AB3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25B82D9-2B7D-4842-9333-95966FE6983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E87D7B5-8F8C-4178-8FB0-7FE2F6ECC8F8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09D59D-8A36-4B59-887B-7D6E96B1001D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69CAF8-75F4-448C-A7A2-56BBF1A3BBA8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D4033D-5A87-48D3-A5AF-D9952EA16B21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AFE1A8-A3C4-4BA6-96F1-CF911CDE891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01573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2549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endParaRPr lang="en-US" dirty="0"/>
          </a:p>
          <a:p>
            <a:r>
              <a:rPr lang="en-US" dirty="0"/>
              <a:t>Since, Color of 1 and 3 are same .</a:t>
            </a:r>
          </a:p>
          <a:p>
            <a:endParaRPr lang="en-US" dirty="0"/>
          </a:p>
          <a:p>
            <a:r>
              <a:rPr lang="en-US" dirty="0"/>
              <a:t>Therefore color of 3 is increased by 1.</a:t>
            </a:r>
          </a:p>
          <a:p>
            <a:r>
              <a:rPr lang="en-US" dirty="0"/>
              <a:t>And also it is not visited, therefore we will push it in</a:t>
            </a:r>
          </a:p>
          <a:p>
            <a:r>
              <a:rPr lang="en-US" dirty="0"/>
              <a:t>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6006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[1,1,0,0,0,0,0,0,0,0,0,0,0,0,0,0,0,0,0,0,0,0,0,0,0,0,0,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[2,]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6DA6-F2C5-4DFB-AAE2-68D3C984DE8D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CCED9-BD2A-4BD3-AA4F-129E84B7BC96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46005-3510-4542-B105-523F9D5E8A94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D0685-E9EB-4E29-A09D-A7127B0E5EC0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25141-689C-44D0-AE63-7158650A6786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F892A-EB77-46D0-BDEE-8F6F90F10C80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D5A59-F42D-4E1C-AFCD-439573F0CD40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5AF69-B7D1-496E-89E5-293CBD8CB94A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57B0-6C8F-40BB-AB7D-4DD6C72A3632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545969-D00D-4B83-8DBF-261F37F23517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597D3E-4CC0-4DCF-8D9E-EAA264B1E3DB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A693E-AA57-406F-A59B-9004526A57D0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6610A-3CF2-468A-9AB3-B63AFC2252B2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CB05DC-F767-4B1F-B441-927FB420DD9D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27A82-2E19-4A03-9DD3-C8CCA71674EE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C4EB9-F86D-40C6-A04C-DDCCB4693117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863B7-FB35-4A62-954A-F51C2B689A37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1F4876-17E1-4E8A-8791-21642862C29B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E0198-E16D-49E5-A987-7949861137E8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BC5ABB-0D82-4321-8ABC-935B0A49A29F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0FBAE-2C2C-48DA-B2F4-F83F595ECCF7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3ECF19-9FF1-49B1-A62E-D38B368B4E90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A174EF-01AE-483A-A421-4CFF0A616F24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F89802-6463-4B8E-933E-A29DEA507878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58666E-A8A5-4A94-9458-0D3EF572B4BE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2A418-87B9-4C11-9AA1-36774384279A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CAA774-46D4-4222-9E5B-151F073280A8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75CAE6-4C69-4621-B842-90E229557B0C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A9BAD-5DFC-41F1-AF1E-6B5EB78340BD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1FA38-499E-48B2-A059-07133CB869C2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AF84C-B6F1-4F65-B9CE-61001AF01D9C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628ECD-0091-4649-A0B5-AA24D84E92C6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27C372-D665-42B7-8445-FF4965F95D3E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45D318-B87D-489C-85E5-A50717DA9C23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F35E470-C2A5-42BC-A48A-8C4337F4A8FA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1315D05-0621-4BE7-B760-B02EEB9F21DE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EE93D26-1113-4D2C-90AE-0528276618EA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E938527-0BCE-4640-AA65-9FE6FD2FC622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B4CF73-7854-4862-B3CF-064F9472C341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4C391-B36D-4F2A-A25D-ABBF2D31B5E7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88D7F4-B453-4D11-ADB6-6DCE76B3CD43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D6CC1-C0F7-4DC1-874F-83236C0F0EE1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382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2549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: Jammu and Kashmir</a:t>
            </a:r>
          </a:p>
          <a:p>
            <a:endParaRPr lang="en-US" dirty="0"/>
          </a:p>
          <a:p>
            <a:pPr marL="342900" indent="-342900">
              <a:buAutoNum type="arabicPlain"/>
            </a:pPr>
            <a:r>
              <a:rPr lang="en-US" dirty="0"/>
              <a:t>-&gt; 2, 3, 37</a:t>
            </a:r>
          </a:p>
          <a:p>
            <a:endParaRPr lang="en-US" dirty="0"/>
          </a:p>
          <a:p>
            <a:r>
              <a:rPr lang="en-US" dirty="0"/>
              <a:t>Since, Color of 1 and 37 are same .</a:t>
            </a:r>
          </a:p>
          <a:p>
            <a:endParaRPr lang="en-US" dirty="0"/>
          </a:p>
          <a:p>
            <a:r>
              <a:rPr lang="en-US" dirty="0"/>
              <a:t>Therefore color of 37 is increased by 1.</a:t>
            </a:r>
          </a:p>
          <a:p>
            <a:r>
              <a:rPr lang="en-US" dirty="0"/>
              <a:t>And also it is not visited, therefore we will push it in</a:t>
            </a:r>
          </a:p>
          <a:p>
            <a:r>
              <a:rPr lang="en-US" dirty="0"/>
              <a:t>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[1,1,1,0,0,0,0,0,0,0,0,0,0,0,0,0,0,0,0,0,0,0,0,0,0,0,</a:t>
            </a:r>
          </a:p>
          <a:p>
            <a:r>
              <a:rPr lang="en-US" dirty="0"/>
              <a:t>	0,0,0,0,0,0,0,0,0,0]</a:t>
            </a:r>
          </a:p>
          <a:p>
            <a:r>
              <a:rPr lang="en-US" dirty="0"/>
              <a:t>Queue : [2,3]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D0101-4E8D-4C67-A987-C90D3F435B90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C6FDB-66F9-4289-B776-7C2A2D8F0C68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2ACE3-A698-4CF0-B0B8-FD67A29D77FB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9BE64-15DD-47A6-B602-15248C47AD98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31574-E9C1-4572-8C19-25B941D70E19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93E34-03A0-4EED-AFE3-2F72B8A30832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76F95-E0C1-4881-A29D-46B8B75DBCB3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6BDF9-7A9E-4F11-AD13-E4994A0DCA70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17D41-6635-45BE-82E6-FC0B383FFF07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198B2-47E5-4C05-8DFB-B33E6B77ADB1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2B5DF5-98DD-4DA7-A162-FABA33E2DB54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BAB3-A997-46D2-AB33-C135FC3CA567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A4E90-0138-4521-95EC-67B28B78A0F9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23500-9AE0-4B7C-9113-E2FAC7A7E71B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29245-3ECD-49E2-AA92-6AFC60FAA7E8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D46B46-33A9-4EC1-8BF0-FDEF428B662A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F1754-B45D-4152-9E04-0FD4A3866689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971B4-D34E-4B98-8C68-73CEED4833EF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AC80C3-D0B8-4B15-8F0C-7EC6A0337A85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A6FC8A-3A5B-4E54-8299-466DDFAE4622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DD8C1F-7355-4E4D-B623-2D7133B4EB6C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05666F-365D-4594-B934-28ACA0820EE3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854359-2973-496A-87D7-6F3F6F1AD786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BD9618-AF0C-4049-89D5-A7DE2BF50714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0816EE-9BCC-47FA-9195-16B3F01818ED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CD4B26-C1B1-4BAB-9B5D-C5D3B8C6AC4A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05999E-A86F-4E89-BC63-AEA6BC2AAE05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123672-47E8-4067-B4DE-5EE295F6AD6B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FB42FE-55CD-4F8A-955A-86C6BC45038F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5A4643-E508-48A1-97E1-53298093B244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F994C6-CA2F-4042-9740-9A66B68184BE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86037-E7A6-4FF3-BBFB-D3E49143446C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3B9854-2502-4A57-BD23-D89B6EF30134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48ED9D-B2F4-4105-B5E7-9A1B3F1C336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3D1FF94-CAD4-4519-B26D-90CA07B5E52F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E6339D0-787B-4809-BED1-9637B4634EC2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0A84566-3518-4FA2-861A-C5E1386D554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353D360-2208-43D9-8046-82B2D1ED59D4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BC71A-C720-414C-BC5F-1E5904B42455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FB4EBD-060E-4B8D-92FF-87356162F90E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92465D-0E0D-4A09-BCF6-402C3CE951BF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6413F4-652C-423D-A4EA-9E9B027A6A9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72673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4489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r>
              <a:rPr lang="en-US" dirty="0"/>
              <a:t>2  -&gt; 1, 3,5,6,37</a:t>
            </a:r>
          </a:p>
          <a:p>
            <a:endParaRPr lang="en-US" dirty="0"/>
          </a:p>
          <a:p>
            <a:r>
              <a:rPr lang="en-US" dirty="0"/>
              <a:t>Pop 2 from queue.</a:t>
            </a:r>
          </a:p>
          <a:p>
            <a:endParaRPr lang="en-US" dirty="0"/>
          </a:p>
          <a:p>
            <a:r>
              <a:rPr lang="en-US" dirty="0"/>
              <a:t>We will check each adjacent states and if they are not </a:t>
            </a:r>
          </a:p>
          <a:p>
            <a:r>
              <a:rPr lang="en-US" dirty="0"/>
              <a:t>Visited then make them visited and push it in queue.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[1,1,1,0,0,0,0,0,0,0,0,0,0,0,0,0,0,0,0,0,0,0,0,0,0,0,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[2,3,37]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79608-1B86-466D-AF72-B45AF51613BC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E6B61-9F4A-4A54-AA64-B203BC6D01C3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B7C5B-8967-4594-80B7-852B068442FF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44F3B-6F1D-46A3-9AAF-93C5954C4CB6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6C045-F1B2-401C-831E-8528D871BDCF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B0BDE-B6E5-43B1-BAAF-AF6ABC1B15BA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12284-DCE1-48A4-BD3D-7B06FFB5C729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E301F-6A7D-400D-B223-9D092B8174C0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FA3B8-E41E-4A47-8AA7-7815B01ADFF2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403D5-3758-4BDF-B2CC-46C827B7B116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9E128-49E1-49C9-9F0C-F24584704A10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44FC68-D38E-4A06-B765-F50645474DE1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C5B8F-4A5E-4C7C-AABF-70CD747E5707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765244-57C0-49CA-8977-567CDE4C43A3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62CC5-574B-4F50-8E43-DC5CA540BB34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396583-F1E0-4FE6-B774-42B0C23A174D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8C11D4-0AF5-4B10-95B4-BA5C73D77179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C59ABE-5E4E-428E-A442-DC43A7BF8F3E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30A58-D1DC-462A-AAEE-1715087A13E6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FAA2DC-D8F7-4D4F-97A1-30D1F7F77B71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9352C1-18E1-482B-9CB5-CD8310A90851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D89F65-8325-4A21-AA9A-A9AD34A6166B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A0A2E3-1EE5-4658-AD55-5D5F0BFF4EFA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18E1C-A5D2-45D3-80BB-CDF89ECA8020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AAE686-3044-4E87-838E-2F6A8BB5D2C3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E4C3A-362D-4B3D-BAF0-EFDEA2E01B37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02CD9-7A0A-4ACD-BF27-1ACE43DA35E0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3A603C-417F-4F4F-AB0B-74213F5CF8B1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69CD32-7793-443F-8A22-49B77C6AA434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A1AB17-8EB3-4AE6-9988-76EAFEFEE7CE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C8EF5F-C285-406A-A9AF-7D970943A0F9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9641D-4B63-430F-9346-DEC7535D9E59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A606D9-7CC8-4952-94F9-026A73DED8DB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A26396-AE71-40D8-97D3-30F672DBF1F8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555A964-66F7-4B4C-AFED-7317EB81400A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10DF985-54D0-4FFB-9440-D5FAFB25BE54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994BA2F-DA21-4089-A759-D75E8CEC1C31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9052627-EF0B-42C1-A212-99FE0D4355EE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10EEDB-B3C9-450D-B4A6-82EF7A3DF75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DC3302-7C6B-444F-AECB-FB330F321AD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BCB9BC-49D2-4F6E-B49B-77F331E4D3F9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FF8DE7-5B92-4304-8E38-9BF8DDDBDE0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46562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3242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r>
              <a:rPr lang="en-US" dirty="0"/>
              <a:t>2  -&gt; 1, 3,5,6,9,37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1 and 2 are different and 1 is already </a:t>
            </a:r>
          </a:p>
          <a:p>
            <a:r>
              <a:rPr lang="en-US" dirty="0"/>
              <a:t>visited.</a:t>
            </a:r>
          </a:p>
          <a:p>
            <a:endParaRPr lang="en-US" dirty="0"/>
          </a:p>
          <a:p>
            <a:r>
              <a:rPr lang="en-US" dirty="0"/>
              <a:t>Therefore we will move further.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9CE56-2817-46B6-AA7F-BFFB9F542CB7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51F83-C63D-40A0-92EC-7A53908F633C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BF7B7-4862-4516-820B-E16CA2CAF742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E5DA2-F7E9-48F0-A78F-56BCBDABD59C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9A138-3BEA-4650-8F87-7F43356CCB0A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78EAC-1FFD-444A-B667-5CA7C7005740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F8879-7AEC-442F-A0B3-FA8BBD96FAC5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21981-9C3B-4363-979D-944F1AC4122C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F2D6D-EE07-4152-878B-4DA4FAB6BBBD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78AEA8-AD6E-4B0B-B5AD-8604AA1ED22E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8F39A-33CE-464A-B23C-604656D70527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99973-FD4F-43E1-8A9C-6B5CE8D56C10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5A14A-1B5F-48C5-9A07-3A66377837D3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55358-8DF1-4E64-9BFB-F431F8675A3B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56250-88C3-4E85-A432-CB36155576BC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845A6D-D52D-468A-858E-00532043881B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7F5109-AB21-4025-AC97-BCE96991E7DE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6C23FB-6E9C-4FA4-A366-1E952E79A1F0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2528B7-D06C-4FAC-AE1E-C5A505A10C35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253FC-DE73-4193-93F3-B14F4B80F7D6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6ACE1-15B6-4713-8252-44B7B84FB654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FACEC6-536F-4528-9C82-3CCECCDB319D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FED2CD-7500-4F78-955D-F6E77C39EE80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0A757-098D-4BD6-863D-5197FBC8B458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80C2B1-012D-4CAF-9CCE-26746E8FD972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777B99-9CE7-457A-9002-3531F3B8BB63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D5360-01ED-461A-AF0A-2B010D02ADFB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3B66A2-3154-428F-B938-DB9CE6339C65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26D92-0E1C-4546-97DE-A4BE1F31CB31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85A024-E22B-4B02-894E-409E0A189618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BFAE04-7D09-4296-9585-48841F53F73A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6A371A-3690-4E4C-9000-1EAD6E7764F6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9351C-CA58-447F-9CFB-9FA5F3462123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35AEE0-74A7-4CB1-A6D9-5C510A7FBDDA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CA082A1-07B3-444C-B794-4C470900DCB5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024FD7A-1484-4165-9E81-F029B80F93A5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2DE604-DE47-4D59-88F3-673037912246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33D480-5BFC-4E90-A097-423E63A81099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97F24-0CFA-41BA-9DAB-52E8938E1303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02C41-D1A1-4927-B40F-0DA71E9CE59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29663C-A3BC-487B-ABE7-55FBC344054D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BCAB35-4A04-4B28-B637-1D51B0BD7DE4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93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5th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908322-7BA2-47A6-9EA7-CC12F65E3C5E}"/>
              </a:ext>
            </a:extLst>
          </p:cNvPr>
          <p:cNvCxnSpPr>
            <a:cxnSpLocks/>
            <a:stCxn id="147" idx="0"/>
            <a:endCxn id="14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464359E-3F42-4C47-ABB1-A14072CDFF47}"/>
              </a:ext>
            </a:extLst>
          </p:cNvPr>
          <p:cNvCxnSpPr>
            <a:cxnSpLocks/>
            <a:stCxn id="147" idx="0"/>
            <a:endCxn id="14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C634DDC-DB0E-4BE5-A5B4-DE328BD7C2EE}"/>
              </a:ext>
            </a:extLst>
          </p:cNvPr>
          <p:cNvCxnSpPr>
            <a:cxnSpLocks/>
            <a:stCxn id="150" idx="0"/>
            <a:endCxn id="14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484A3CD-2F6D-4246-8DF5-E29D7451A3E6}"/>
              </a:ext>
            </a:extLst>
          </p:cNvPr>
          <p:cNvCxnSpPr>
            <a:cxnSpLocks/>
            <a:stCxn id="150" idx="0"/>
            <a:endCxn id="14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B1E7B65-C124-47A8-9188-AFBD236599E0}"/>
              </a:ext>
            </a:extLst>
          </p:cNvPr>
          <p:cNvCxnSpPr>
            <a:cxnSpLocks/>
            <a:stCxn id="140" idx="2"/>
            <a:endCxn id="14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2D0F049-5F9A-4D2E-BA2C-60F1C160483E}"/>
              </a:ext>
            </a:extLst>
          </p:cNvPr>
          <p:cNvCxnSpPr>
            <a:cxnSpLocks/>
            <a:stCxn id="139" idx="0"/>
            <a:endCxn id="14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DBA1C6-5587-4E0D-AA7D-A30DB1B28C77}"/>
              </a:ext>
            </a:extLst>
          </p:cNvPr>
          <p:cNvCxnSpPr>
            <a:cxnSpLocks/>
            <a:stCxn id="139" idx="4"/>
            <a:endCxn id="14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423C24A-4456-48E4-804E-DE19B5F69E2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AC7F7A-5AD3-4C96-AF1E-BF181D0190BF}"/>
              </a:ext>
            </a:extLst>
          </p:cNvPr>
          <p:cNvCxnSpPr>
            <a:cxnSpLocks/>
            <a:stCxn id="142" idx="4"/>
            <a:endCxn id="14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F2E06C3-C3C2-447F-93D8-08A1C70AA674}"/>
              </a:ext>
            </a:extLst>
          </p:cNvPr>
          <p:cNvCxnSpPr>
            <a:cxnSpLocks/>
            <a:stCxn id="148" idx="6"/>
            <a:endCxn id="14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846CC40-0A9E-493E-8796-58818E19311B}"/>
              </a:ext>
            </a:extLst>
          </p:cNvPr>
          <p:cNvCxnSpPr>
            <a:cxnSpLocks/>
            <a:stCxn id="144" idx="2"/>
            <a:endCxn id="13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88D64D3-9033-41CF-9C15-95ACF42F0A54}"/>
              </a:ext>
            </a:extLst>
          </p:cNvPr>
          <p:cNvCxnSpPr>
            <a:cxnSpLocks/>
            <a:endCxn id="14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D03D896-2F47-4462-B3AD-0DF68C6826ED}"/>
              </a:ext>
            </a:extLst>
          </p:cNvPr>
          <p:cNvCxnSpPr>
            <a:cxnSpLocks/>
            <a:stCxn id="148" idx="4"/>
            <a:endCxn id="14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AF4F54F4-FBF0-42B0-A9E0-4EB69BD909FD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24CF4B7-B9C9-4674-BF6B-7F65BE0E05D1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0393876-216A-4C5A-9CEF-6CC904FA5EA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AB21715-69A2-4C42-AC69-75A915F2102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9ED181-7182-4BB5-A8C2-8C0B7C781D57}"/>
              </a:ext>
            </a:extLst>
          </p:cNvPr>
          <p:cNvCxnSpPr>
            <a:cxnSpLocks/>
            <a:stCxn id="147" idx="3"/>
            <a:endCxn id="14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D32A3B32-AFCF-4EA2-A51D-4C7F943C2D6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3CFEF41-41F5-4DC3-8386-7A831471192B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2C714BA1-B432-46C7-A6C5-8F04423D9B87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304C67B-D7D0-4D87-9AAB-8141952262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FC683207-656F-47F8-B372-A42CFA61F83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A9A9DF9-3310-47FC-89B7-7534F860F0C4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E20705B-2EC9-4D77-BDD6-10DA9AA76986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1E4ABDB-0C37-41AF-894A-7A7C64003D2B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0B1E5D-7779-4F18-94D2-DBC54656150E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D83B1AB-9691-4624-B8B3-81A1E8C2EBD6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8F4F3DD-FBF9-4B80-B944-CF29C0A93D7E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1CB34C4-529E-4B4F-ADF4-78136C715BD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D034B3C-6C0B-421A-9B14-B9F431CD923F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C1D28A6-84D3-41AD-B6D5-2CBA129DA4C7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C0F4DA-530C-4953-957B-0C70EAF2B12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A3BC119-3D3B-454C-9CA4-5232C58C408D}"/>
              </a:ext>
            </a:extLst>
          </p:cNvPr>
          <p:cNvCxnSpPr>
            <a:cxnSpLocks/>
          </p:cNvCxnSpPr>
          <p:nvPr/>
        </p:nvCxnSpPr>
        <p:spPr>
          <a:xfrm flipH="1">
            <a:off x="10039618" y="2903684"/>
            <a:ext cx="420286" cy="38863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AB38288E-2508-4966-9679-31B21E2BB1B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6702D86-A44F-41A3-B0FE-78F740E8E6F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EB0ACEC-353A-4E91-B2F1-ADD155C8C4F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34AA5C8-7751-49B8-8BAC-24A56FFDDD8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E6C2825-3BBB-4251-9DC0-5F6BCF2B3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5036F84-ABD9-47BF-AC95-79A6DB08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DEBA6335-C052-4FFE-A2A1-7D2534A2DEAE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85BE79F-5A69-4217-A7CE-A0C7C929E767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88924DE-294B-40AC-BBF4-915F3A3FABA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9D8A9C4-221B-4FE6-ABEA-E1DFC310D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D3C5031-6BAF-4402-A3ED-30DFB80837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B512F0A-6676-4C19-996B-02BFB7EB4227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989D146-030B-44F1-80F3-E32B6383AB4A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CA0F338-7C9D-4D3E-AD06-6A1B7A598C3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D07594-4143-4D6E-9FD2-BE6A90998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5214E9-408E-4BEB-A7D5-3A76B7FEB2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E82E581F-66A1-40A4-9D1D-2274B799052E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015FF58-3B06-4035-8B7D-C312EF0C9331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9DA1BA3-E74F-417D-81C4-7BD794D0BF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CCE31BA-7EC3-4F11-96C7-84D076C59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F103483-61F6-4DD5-8539-7461DB57781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C21C4051-9F94-474E-B3FE-5F18443A4A0A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760D0FE-D40D-4A65-9E4D-D3B5D91A7B1C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20DD5C9-DA02-4E75-BFD1-865BE7F1B37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6A16DEE-4D11-4E06-BA8A-F62C890B6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65318AF-D4AA-4433-B026-B35ED81A651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8F670A19-0CAB-441E-8E34-E199331D46C7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A2F0882-90FB-4330-A386-B50A844C2F22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93E22661-60E2-4FF5-984C-11BDB53E536D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A9B75A4-FA86-4F98-A2B7-A799D3EC64B2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1AC1BA3-A098-49AE-A60F-319224050AE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5C89FDC-27F6-4AAA-973B-5425AE86B8B2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E24CAAC-61F4-41C2-8F2C-F5635DF43E5E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656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48060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3 are same .</a:t>
            </a:r>
          </a:p>
          <a:p>
            <a:endParaRPr lang="en-US" dirty="0"/>
          </a:p>
          <a:p>
            <a:r>
              <a:rPr lang="en-US" dirty="0"/>
              <a:t>Therefore color of 3 is increased by 1.</a:t>
            </a:r>
          </a:p>
          <a:p>
            <a:r>
              <a:rPr lang="en-US" dirty="0"/>
              <a:t>And it is visited, therefore we will not push it in</a:t>
            </a:r>
          </a:p>
          <a:p>
            <a:r>
              <a:rPr lang="en-US" dirty="0"/>
              <a:t>Queue.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[1,1,1,0,0,0,0,0,0,0,0,0,0,0,0,0,0,0,0,0,0,0,0,0,0,0,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EC242-F8B3-4929-96CA-16FA2EF3B479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0AEB5-011F-4433-A9D3-6B93C57A5F19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066F2-6744-4B10-B824-D2D1F0F5E9CB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C06D8-7EE2-4159-8259-63782FC95BF3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64957-D0C4-443F-9904-C5EAEE3B909A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CDB52-3AB2-4F44-AA26-229B56D41C7F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9CBE7-35D3-40E6-A288-498ECC912441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723B9-6949-4D83-88D2-0F780D4986E8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DC27D-057E-4DB9-A8BF-FCEC4893702D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4C578-4391-497B-AA6F-F944D9363147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CD45A-7CF5-4680-8472-184D1A5EA06D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DCFD5-A400-4073-BC34-6A97886477AE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19992-B7D6-4D9E-9B15-132ACC939AB0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AC122-7200-487B-91F8-BD5FFB23D936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1F163-4590-4731-90BE-13163E2C4C8C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74DD7-AB0D-4758-8C5A-1ABD1F3518D3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A9312-482E-4C52-827E-46E12E367B90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9AB564-2694-4FE8-A752-AC4FF61409CA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A8687-6B5E-4ABC-B3AF-14985065C01C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8379EA-1A55-4F3B-B402-BB43F12E0EDB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A2B70D-21B1-468C-9311-FCEEE79C0EB8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55B46F-1A4F-4690-868B-671380939FDA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CE106-788F-48B6-AB5E-2C18BB2610D6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9CF212-6D14-442A-A9EE-11FB1C7238DE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B9B81-377F-48C5-91B3-751E078A8F5E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A57B18-A496-48DC-BF5C-2E8B67F75CE6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F55F9-344E-4227-9CEB-77D7909B492A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4B5C2D-64A1-47BC-AFAD-8729E8B58709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D1C327-5EAF-4090-8664-D3F6FCC556D8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31E1BB-6695-43A7-AE49-40E9060852A9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FA977A-DD64-439F-AC45-8F48B792CA87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995A56-CCD0-429E-995E-51BAF78A3F22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EBB6CB-F606-4E27-96D6-DE16CD437242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D841C-E418-4EBC-9F94-53B3EF369EB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A079BD-9FCC-4434-B75F-7ACE7007CD84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6DB9FDF-379B-429D-8209-FC743891CF4C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12DCFD-0675-43F6-A432-10DAF9AE8ED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F72BF5B-19E1-4DE0-84C8-B40D641DD74C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C331C5-8AB2-4454-8BB7-0DB5DCB7E413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F65F49-D454-48BF-8E32-389A8648AD2D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BF56B7-E68D-4F27-89E5-44533B4818AD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686272-BE58-419A-8E40-8E10A6EBE132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27164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5337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5 are different and 5 is not </a:t>
            </a:r>
          </a:p>
          <a:p>
            <a:r>
              <a:rPr lang="en-US" dirty="0"/>
              <a:t>Visited, therefore we will make it visited and push it in </a:t>
            </a:r>
          </a:p>
          <a:p>
            <a:r>
              <a:rPr lang="en-US" dirty="0"/>
              <a:t>Queue.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[1,1,1,0,0,0,0,0,0,0,0,0,0,0,0,0,0,0,0,0,0,0,0,0,0,0,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B6E07-7D11-4F69-9421-BDBA7608E3E9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5916F-2D2E-44D4-98E3-F75A0F8EE30A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4CE75-FCC6-415C-81C5-FCA355253567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BA469-B170-4FBF-8908-616CB5EF1B92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2BC33-C1B3-4342-841F-9708FC79869A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9AAC0-9F96-4730-B4FD-D8244CE29A64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15BAA-4729-48ED-84E2-A3B1BD2C114A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493E5-BC8F-4BBA-B192-D6DAEAD2BDAC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8C886-9714-4FEE-9607-B42CF9757E20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3911C-00DA-4F5B-BE3A-F68DE3A8461B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DEED6-4D8F-4E1E-9DF2-4FEB2C529E7D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BCA81-B3AA-4E2B-BF17-CCFC267B6266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2D851-C4A8-4173-837F-3C70F42332B8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DD826-B98F-46B4-8A7D-F2FC95C57A50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DA9899-F643-4C0B-862A-C4520DA6FCD2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A4407-E9D0-45C8-9B30-A8C6208ECD50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CDFDB-F51A-4E9B-AEB4-0DE958F947BE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A9F3CC-35D6-4732-8A8F-1C483D5E37E4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F23294-FA2B-4AE9-AE24-251A74EA491F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B4CC11-C85A-4547-B624-4468C08251AB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0D578-54A9-42DA-8F39-9A1AD837B5E0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E8CD37-A2BE-4F1E-A4F6-B5076E139BDB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16D311-02A7-443B-BB4C-F35AFD030B58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EDC72E-BCEB-4846-9E78-C72BD5B0B48F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BD0644-2844-48DB-8496-A1A41161E178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EB811-9304-413A-A0E0-B0DE62365B86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623E3-6F00-4BCA-B8F7-B084F3EA90DF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272A6D-DB12-49E2-AECA-D8CB71B15EE7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B0C34-8D9C-4C6D-86C4-54457E715A48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1A3E90-113F-4492-886C-D0A6B1E3EBFC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226BCA-8CED-4098-9832-B11BC9FC0833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B2DCA0-E9EB-4442-ABB7-FB59AB636285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D006D1-F890-46C8-AFBE-8E1ED616A920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8089BF-C603-4AD9-9B91-52E404CD1DA9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523475-6E07-4B29-B0ED-7CFCE108BE4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0EE358-46CF-4943-8D6A-972EB0B0AAF5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16E9285-6A3C-4A05-B8E5-ACED3882C778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962B0-9F52-4165-9AE1-5F98CFCCD599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3F3673-AA4D-4B2F-9AFF-C458F25D6548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B7BB2-7B98-4EE8-8DA2-D45E5F5DCF0D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3E965C-290B-4272-8785-7EEB5731074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321B0A-8C4F-406B-8216-5DBD86713B5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80944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5337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6 are different and 6 is not </a:t>
            </a:r>
          </a:p>
          <a:p>
            <a:r>
              <a:rPr lang="en-US" dirty="0"/>
              <a:t>Visited, therefore we will make it visited and push it in </a:t>
            </a:r>
          </a:p>
          <a:p>
            <a:r>
              <a:rPr lang="en-US" dirty="0"/>
              <a:t>Queue.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[1,1,1,0,1,0,0,0,0,0,0,0,0,0,0,0,0,0,0,0,0,0,0,0,0,0,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[3,37,5]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402A7-68F3-45A2-8096-4945E54AF83E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FF5E9-3546-485D-99C5-034EC058B8DC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FAC3-C2CC-48F1-89FF-BF9C628209D3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BDB42-8993-4E6C-87B2-BC3DB13F38E9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A63DB-EDB5-4ED5-98F1-378AA67153DC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D727F-853B-451D-A2F2-F6CB53C87829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235A2C-F789-4BA5-9C18-3AF4D34ED865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59F3F-31E1-4D54-AD99-B3DB76F84C7E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D5EFC-8298-47AA-999D-7C71BC0B2B6A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FBABAC-28BD-4585-A616-FCB50FABE6B6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41B93-C531-4D1D-9FC1-AB3761ED309F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56B9C8-53D7-4C68-BAC4-A1F87FCE6DBB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BC633-D307-44B1-AEA2-FDE8E121CB11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B206A-C81A-41DC-97B3-2601D5D51BB5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86BEC-7353-4154-92A3-F3A916370D90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460E4-15E7-4181-AAC8-69ACFB274B60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FC747-4631-44B2-A7F8-1FFAC0C646AB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06477-C8AF-4C08-AD2F-7299F21F43CD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4E11B5-AFF6-4072-9B75-9C28DB02111A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5B6644-4945-4438-9D96-C98C638C3937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D9C1F1-0264-43A5-BE9C-187E5A4F7F81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A7AC8E-D1C7-43AF-8973-2884A2D367EB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4388A-DFA9-4518-8DC0-13F5305DB765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72A02A-378C-4797-AE47-F89AE44255A1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9E4FF9-2393-4A2C-A748-876A6BA18058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C67B35-44C3-411C-8053-E1541C63AA1B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E7FF74-B354-4778-9A5B-2FE213606AC5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DE767F-84F6-4376-B5CE-A84D4CCAE70E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9065DC-D9EA-4AE9-B3CB-4B43FFD85D32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581D76-F93E-4AD0-A7BA-4C066BA19258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5B1066-BA7D-4DA2-825C-10C5A9F87D77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7F9257-41D0-499D-91D1-673B7FFD659A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F36EFA-A25E-4DF3-A6FD-564BA395A9CC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C3F654-3D13-42A6-AF38-ADB5D7EF8782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4C0DF9A-959F-47F0-A3D0-FD9B14E1500B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7B6152E-5FE4-4599-8693-37A13A14654C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4F0E8B-E49C-4811-95EB-65A6C7C6416F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008BF9-F59D-4671-AF95-D8988EB4F7CE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A1E7A0-030D-48F0-B050-A3B3BEB6776B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1844C5-31F5-4995-AD7D-133BF19D5E3A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82F146-3076-4595-BB34-05C70A00E2CE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DEA9D8-664A-4B93-8710-1541D1DBAFA5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37153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5337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9 are different and 9 is not </a:t>
            </a:r>
          </a:p>
          <a:p>
            <a:r>
              <a:rPr lang="en-US" dirty="0"/>
              <a:t>Visited, therefore we will make it visited and push it in </a:t>
            </a:r>
          </a:p>
          <a:p>
            <a:r>
              <a:rPr lang="en-US" dirty="0"/>
              <a:t>Queue.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[1,1,1,0,1,0,0,0,1,0,0,0,0,0,0,0,0,0,0,0,0,0,0,0,0,0,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[3,37,5,6]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41008-27EE-4C23-8F59-7102CD47B352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4087E-1F29-41C0-A560-9D2E8D847380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09BB2-F17B-4AB6-ACB8-5E516DBFD5DE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C0922-CB39-4223-B862-4885C76E30C4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2F0A3-A520-4709-AD56-C80FA96FB0D9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A751E-31DD-4A1A-AABD-C49EDBBAB4B2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85A9D-7202-4910-9DBD-7B592ECFE23F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0F096A-93A2-43ED-B1A4-29B26B791609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CFA53-DB47-4440-B83D-E38E305BD551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AAB46-C8C8-477B-8659-EF1E2AEE52DC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D717D-C68B-4E2A-B9AB-EEA1CEE916E4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7C3D1-6543-4CF9-8FFF-A746C8074E36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42CD4-BCE6-4BB2-A222-DB21A7E3CC5A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7ED1B-D965-4204-A58C-FE3B3C2D772A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D0291F-A1CA-498F-B969-0911F303BD74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747434-7B82-4DEB-BE8E-EE5CF482B4D3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250297-601A-44D0-994A-D128DAC9B326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C4B95E-1167-41BF-809F-FE73EA9400AC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128A3A-9D5F-413A-8051-80D24963C495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256F3-2BEA-474A-95B2-734FCF66F11D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D03B0D-D48F-44F6-9193-E529D5D8413B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26CF99-1719-4F24-9DB3-AADCC06323C3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0CA32F-0BDB-4FD6-AB5D-3BD7B05DB671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D8268-9A96-4DAC-B296-A73D1BDF7FE9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EBA74-E125-4181-9221-58FB76094476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B75B51-84CD-4450-83CB-141944F74733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BB8FD9-0624-4A9A-9911-4078B27C1AA9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E78FE6-76A5-4EBF-B68E-F4E19DEBC6B1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625D6F-4584-448C-90B4-7D7A23097136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504D1F-AFED-4522-8B73-A7674CD3B0DD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C1C364-8E3B-4EA9-8D6C-C990A8069EE8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2C8489-6D9A-434D-8539-87EF72FFAAAC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05E9AE-FF69-4035-874B-18887E1C3FDF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7193BC-AABB-4670-9C1F-2E5FA97EEBB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9C8B466-4370-4455-ABB2-D3FEF2E8B281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2D67739-8589-4A64-9F1B-AC1FE9A4D385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5E4606B-99FF-4260-B16A-E47F4AD41838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2694B90-7E84-4A84-9812-CD61655CAA40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32C7F5-C17B-4DAD-B609-FC1FB3BF615A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CC6E1D-296E-4425-914F-578FBF48EAFF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688AA1-6633-4AEE-B296-319E92F452C8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C00093-515E-4999-9D6C-C2705EFB58FE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189343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48060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: Himachal Pradesh</a:t>
            </a:r>
          </a:p>
          <a:p>
            <a:endParaRPr lang="en-US" dirty="0"/>
          </a:p>
          <a:p>
            <a:pPr marL="342900" indent="-342900">
              <a:buAutoNum type="arabicPlain" startAt="2"/>
            </a:pPr>
            <a:r>
              <a:rPr lang="en-US" dirty="0"/>
              <a:t>-&gt; 1, 3,5,6,9,37</a:t>
            </a:r>
          </a:p>
          <a:p>
            <a:endParaRPr lang="en-US" dirty="0"/>
          </a:p>
          <a:p>
            <a:r>
              <a:rPr lang="en-US" dirty="0"/>
              <a:t>Since, Color of 2 and 37 are same.</a:t>
            </a:r>
          </a:p>
          <a:p>
            <a:endParaRPr lang="en-US" dirty="0"/>
          </a:p>
          <a:p>
            <a:r>
              <a:rPr lang="en-US" dirty="0"/>
              <a:t>Therefore color of 37 is increased by 1.</a:t>
            </a:r>
          </a:p>
          <a:p>
            <a:r>
              <a:rPr lang="en-US" dirty="0"/>
              <a:t>And it is visited, therefore we will not push it in</a:t>
            </a:r>
          </a:p>
          <a:p>
            <a:r>
              <a:rPr lang="en-US" dirty="0"/>
              <a:t>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C89A0-8781-4F32-BE16-58191C810B1F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FE23D-404C-428A-B1C9-AFD2C8CBDF08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E7537-9D32-49E6-9B31-4E77AE2EE04E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48330-0941-4078-959D-4D2B130479CF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08461-3073-4CF9-A830-41A38E7434D8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B91F2-EFF9-4479-AFB6-2C169E3BB663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A76E9-C1A9-46D5-916B-FE480A506CD6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93D74-4911-4E35-898C-BB6F83E3076A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7768C-7C02-46F9-80CA-BF9958F0DEF1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5C8B7-9825-4121-A42F-5B328D8824F9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C16D0-6982-4B8D-A512-AD3B6ACC138C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78F2D-2366-4D39-AD4C-5F0E18F8688F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3DEDCE-7E4A-4B8F-89FE-C1CA8996889E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D5FEB-CD82-43FF-A2C3-CC91E20CCC3F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AEE850-D9B7-4F93-8AA9-89E326544513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339586-207C-4759-9356-5FF58953637A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68F558-4C6F-4CD6-AFE2-76E49833361E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EEF8FA-D281-44BE-8918-5A68ABA28869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61F17-4931-4259-B694-4774DBBB37B4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E42E2-1FF7-4EFB-8DA4-E26E45D2B151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8F05BB-A96C-45A1-A48B-C9505694654D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E9E654-4771-4FA3-AC43-5ECDBC079A1C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47940A-B2DC-432D-A5D9-93842F7B46F4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F53F78-DDFC-41A8-9B7D-5A316D5A30A6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E4B258-FFC7-4EB6-B412-543AA73944AB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C603C-0E47-4D62-BDF0-DA52D12BD4DA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10F2D-34C2-4161-BB80-EE7564D1A8D4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96FBF5-1C35-4F04-AA49-05544A59D126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AD807B-2440-4292-A832-C0F13B84CD5D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8580BD-F001-4474-9F0A-97FCD33A21C5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D37048-42B9-4300-8940-CBBE860C780C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6483DA-648B-47FD-8246-27E48363EAE4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E81DC6-6DE7-4603-AE9E-7FD7C28B15ED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7EE8C9-9335-49B5-ACC8-2AE4647F6D59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A724BA-9FCC-46E8-BBF5-34F417D563DB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CAAB398-3104-48C9-91DA-DA7766853D6B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9E413F7-E25D-465B-B56C-D04CBA465D29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A327B44-9BEC-41D3-8DA3-BCDC24B42339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7B5C7C-4017-44B4-B9BA-DC7F41B53969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659F92-384C-4832-A355-0519D73E52A9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A25833-F853-4541-8105-D40DCA8C98A9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864D7C-6183-4402-AC3A-C5D00558694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3070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44899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r>
              <a:rPr lang="en-US" dirty="0"/>
              <a:t>Pop 2 from queue.</a:t>
            </a:r>
          </a:p>
          <a:p>
            <a:endParaRPr lang="en-US" dirty="0"/>
          </a:p>
          <a:p>
            <a:r>
              <a:rPr lang="en-US" dirty="0"/>
              <a:t>We will check each adjacent states and if they are not </a:t>
            </a:r>
          </a:p>
          <a:p>
            <a:r>
              <a:rPr lang="en-US" dirty="0"/>
              <a:t>Visited then make them visited and push it in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[3,37,5,6,9]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6306A-7CEA-4D1E-87BC-BECC109AF5F0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3B6F-63DB-4580-8B0C-D3B2D6CCE7DA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29760-58B2-44A2-8077-6293F82E8584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2DDE1-F82A-48FF-BE34-8B1FC835A736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77E36-7D0B-4A4A-9D8D-E6FE4370F46C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0351-F609-41E8-B37F-E356F1067431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532C2-DBFC-4377-8110-F84F0047DE25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2917E-697A-479F-9A4F-678D99551A2C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2077F-72DD-4659-958C-F1A2F35E50AA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A8F96-BAE4-4EF1-A87E-D36FB725CD72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681DC-AA10-4711-8E19-0F4C13331742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E0328-4674-4475-8113-7C3B7706A1B1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03235-0AD5-4C1A-AF5F-478A55EB3756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7B4D6-3123-4968-958F-EAE803B8B012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0851CC-CDF2-42C2-87EC-8A5D5283B932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54681-8C36-479E-96F8-DFF273EF7AF4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C6A597-51BF-4BDF-A85C-A825524534AA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69F52D-2992-42BE-B058-F4A2FE7D54AC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09D52-A4C9-4782-86D8-9B1918037E7A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7E959-0BC1-4B80-BA4D-0D3DB4E5A78D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4ADE9C-74BF-4592-BC9F-22F9B1293B61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1161DC-82F1-4A0E-84F1-831E2E1DD657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20BE0D-606C-4787-B88D-1771227E2F3C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95E3A0-8EF3-4986-8872-808572988141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1067EF-73BB-4725-A5B3-278BA13F2B0E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A5BC78-9989-40C9-8FB6-13292153947D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CA16D-680E-4D51-B817-513E38E89E28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20D84-4EF2-42E6-93B8-3642C2484DC0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EE1DDA-43D2-4F11-BEBB-0FA66577E274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E74FE-9675-411D-A44E-CA2C37C3C833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79C588-1C0E-4673-8F1A-44B341FC4A93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CFB3F9-E8B8-4E85-B67D-861149F1CAC1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FBBCE-B52B-4A63-851D-A7C5DF1A4839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D04912-ACD6-4406-AE8A-E94E1310707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36AB179-C765-4418-B360-581086DBED85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40A87F0-62C2-4979-A8B0-7AF20570B5D6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992920A-EA48-4F14-A72E-461D6E44B39F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BCE70F-92BF-4A66-A3CD-EA0565FDE15C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6753D3-FFF6-4DF0-939A-E349FD1B7656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AAB083-4133-43E5-95E8-D1515E32116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1BAE90-392B-431F-96C5-B305D1107B9D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8C029-F26F-4AD0-B785-794CBA2A680E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4221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3242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1 and 3 are different and 1 is already </a:t>
            </a:r>
          </a:p>
          <a:p>
            <a:r>
              <a:rPr lang="en-US" dirty="0"/>
              <a:t>visited.</a:t>
            </a:r>
          </a:p>
          <a:p>
            <a:endParaRPr lang="en-US" dirty="0"/>
          </a:p>
          <a:p>
            <a:r>
              <a:rPr lang="en-US" dirty="0"/>
              <a:t>Therefore we will move further.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B4F8A-FBA2-46DD-9A48-D81E2D0ADB13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0C12F-1A66-4929-9E0C-C1BBCEC5B49D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A726C-73BE-4CA4-815C-DC3010A22231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37BDF-8337-48FA-97AC-23894B1E2804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2AE5F-CFE7-48F8-A8E1-C95718022381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344AC-7FC0-4D5F-8497-52E0C3ADA095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EF1A4-FCE9-47D0-8CC2-D404521481FF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2F13E-A8E5-45C5-A586-2DBB15C85095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4017C-4BC4-456C-816C-9B061958BE43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64411-A486-4ACC-B667-DE6CCFD34DA5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19CE9-5412-4578-9F66-9D3EF7B69016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C29AC-20B6-4646-9695-1F4A038D8106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E5ACC1-D267-43C2-8396-C36181E3A018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E45F9-15E0-44F7-BCFC-222322D99442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D3016E-0D14-44DF-A4B2-B07F294A657F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533BEF-6C57-43C9-A863-A7ECF8BAFF9D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65439D-0659-4ACD-88D0-8DD78B36E6B4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3F263-54AC-4660-A4E1-F1378B4BB23A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CE0D3-AC21-414F-9B3D-C446ADE85D7A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4153BE-6766-4705-A27D-652E635B8C51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27FCD8-D67A-4276-BCCB-3E7633C4AAE9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35ACB-2989-4C3E-A3D6-7CC5F6BC821A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6060E9-7100-4C7F-BD1E-329DFD02F38E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B212DF-1AA5-4233-891A-A1BEE671FAF2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6D1EC8-4991-462C-934A-EEB1A5E8D15A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8302F7-B744-43A3-9C1A-6D7C5ADBEAA2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7E26-F374-46DB-A878-6FE325FE186A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E05A77-3DE0-4CC8-A22E-8F8F6464E76D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D5FB54-4494-4EA0-A601-F32CB4DA7ACC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3ECEB-5D38-49C3-8F95-B496E0F6281E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BD5246-30F9-4174-8B0B-20FA2F9DCDA8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D3585-7003-4F40-86BE-852FCF917EC9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31C147-1C3B-46A5-B618-625B2B895830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DABC6-3FBD-49A9-BC18-2092B89CF9B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5617FAD-C5FA-4AA4-8675-6F60590F4E2A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F878496-9B65-4C45-8E30-351A3289CBBF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654C569-E84C-4503-AC61-AA6F6D3A9E12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DC414AC-D784-4B8A-B5AD-C2D9E04F9A0C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2879A0-44DE-4072-A7C0-5C2B7C143905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07660-1AC5-4605-860C-8934FBCC0690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B18C5A-3DA0-45D3-A31F-032AC3DB6F1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E19F46-5D45-41D1-ABE7-4B37099803FE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83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3242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2 and 3 are different and 2 is already </a:t>
            </a:r>
          </a:p>
          <a:p>
            <a:r>
              <a:rPr lang="en-US" dirty="0"/>
              <a:t>visited.</a:t>
            </a:r>
          </a:p>
          <a:p>
            <a:endParaRPr lang="en-US" dirty="0"/>
          </a:p>
          <a:p>
            <a:r>
              <a:rPr lang="en-US" dirty="0"/>
              <a:t>Therefore we will move further.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7DC1D-7838-4937-86BA-3585B5E705BE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19DAE-0E37-4A66-82FE-819064FB7F12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F51E4-DBC8-45DF-89EE-AC0C8D264E6F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3A5C6-5CDB-4DC9-807B-B1E630BE0217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C8923-5D6E-40F8-93D1-426E34CABBC3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399EB-44A7-4633-A330-DF5885680A84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FB047-5438-4210-8612-ECC18D7462DD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5CEB9-2503-47B9-B143-BB1DC90CF0D8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B4945A-9076-4375-8D84-C44490321AFE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347B8-D52F-496E-8F24-DDFDC0682CF8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E1C2AC-6935-48B7-9BEA-C10318FDDFE2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EB755-FA73-41FC-ABF9-3E3C5C3992F1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DC1D70-2BDC-42F8-8027-8E014550491A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639A7E-D0E7-4D2D-AAF6-6B3E9E382789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0511D-B162-449A-8B04-F86BCA1370E4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6E972-6719-4D75-8DD5-A8019A6F109C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8A2A1-85A3-446C-9EAE-FAD56A9A3A7F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BDD19D-9DD0-4388-AAE5-01D6E89D7C58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9BE82-4963-4FD0-9A48-A30E86FCD06E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8C10E3-67BA-43A8-BCB9-811453AAA708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F62CB6-FF47-4121-AED6-27C4D4590C2A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97568-CEA3-435A-B4FF-3CED17FBFC73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136A44-01A6-46B0-B9D2-6094E5647896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43C8B1-F936-471D-A304-2960A1AEF598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3D96B-A545-475C-AFB3-712245C6F776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82D1A7-E107-4EC4-A86D-C407AB9B3344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549FE-CCB8-40CF-9A2A-43B932C7985F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A88A68-45AF-430C-A5B3-5429ACCA7DA9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8CB4BF-EEDF-4404-9237-E5E25D7EA138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CDA46D-A83D-4371-9BF4-9BB72B7AB05E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5C71CD-CBFE-4EFD-9086-BC6107B0E761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F3A01C-F1A8-45FD-94F2-BF38FC64BEC8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27E083-36CD-494E-AAFF-81C638FBD969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875B77-FF40-44F6-B752-4017A2B211F1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2870A43-68E4-4638-BA6C-E5F1DF98B03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A9B3C0F-501C-4F47-A5B0-2CB5781BB556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2BF6978-1E54-493E-BC99-C1301EC4F67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26FB5B6-10D5-40DE-BFAC-A72A2B936DA0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55CE53-BD8E-4086-A0B7-6F1E2D6BEA47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0E3926-1796-4175-BD5F-DC5756332208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22C2F1-F1E7-4F20-82EC-3F7C67105805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07CFA8-26E7-4A36-BC19-FB22277A20A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17752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6240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4 and 3 are different and 4 is not visited.</a:t>
            </a:r>
          </a:p>
          <a:p>
            <a:r>
              <a:rPr lang="en-US" dirty="0"/>
              <a:t>Therefore we make it visited and push it in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[1,1,1,0,1,1,0,0,1,0,0,0,0,0,0,0,0,0,0,0,0,0,0,0,0,0,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02CF9-BA55-4414-B90F-721C7E07A3BD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CB4FE-1583-4B76-BFB8-FA75A52CEE67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F7763-36A2-41ED-8D7A-8B92C89F6493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A8C9A-CEEF-4100-BAC5-BA13F0F220D4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69275-F7B5-4652-A53B-7C818121ED6B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9D50A-5F5E-4A6A-A23D-ED37C4988B6D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5985D0-2A46-46F8-B160-20C2DBAE8F2D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EB3FC-47A0-44EB-A676-18539B080144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18A97A-982D-4DD6-BE47-34E6106FB55A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54F-1DB3-4C09-A852-72A27FD7C797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88681-F194-4D6F-B02A-6BB4BCEAA406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75393-3C8C-4165-96AB-63D74283BE29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CE2B56-036E-4784-94DF-BCB0251228F5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3B09C-FE18-4229-BDC2-CCC5F00D7EBC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7042E-257E-41B4-A41F-806F9ABB76F4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9B839-D1E2-426C-A3B1-0ECB4FB287DC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5998E7-DADA-41BD-B8C9-A85A3A808969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76489-E69C-488C-B01B-6F4C68092865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D92C1D-8B84-4F5C-BABF-5AE33944759D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B1FEF2-C803-463A-A709-032169EF9F20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C22B0-6379-480E-9DF1-F408A6B8FCF6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A6FE21-ADA2-4B85-A882-05A341F3FD63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99F84-D2A6-41FB-B94E-150BAA5F8EFC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75D374-981B-4117-88EB-C4FEC554079F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D323BC-14C2-4A25-8FCE-9BFD6E495D88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82BFBA-3CBF-4702-8BA9-4DB05B33F175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AFA77C-C058-4247-930C-A373D3D4338A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3846C3-146E-45C4-B1A2-479468EE2028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4FE6F-68C0-412C-9588-49526A0FB765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AB9AF-3F61-461A-8125-A7D12D7B953B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F0129A-FCB2-47F7-9351-CA300DB829A8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D38C78-6C0A-47AA-8F81-696673B1D901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D3C9DC-95C6-4D43-98E4-04E2B06F715F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BCBEAD-736A-4AA6-B18B-493D279DA3CB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214CC9-9847-45DE-9348-08976A40D5D4}"/>
              </a:ext>
            </a:extLst>
          </p:cNvPr>
          <p:cNvCxnSpPr/>
          <p:nvPr/>
        </p:nvCxnSpPr>
        <p:spPr>
          <a:xfrm flipV="1">
            <a:off x="8126283" y="876717"/>
            <a:ext cx="1613843" cy="53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72660E2-E69D-4C9E-B066-6F57B5DFA1F7}"/>
              </a:ext>
            </a:extLst>
          </p:cNvPr>
          <p:cNvSpPr txBox="1"/>
          <p:nvPr/>
        </p:nvSpPr>
        <p:spPr>
          <a:xfrm>
            <a:off x="9744989" y="692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F7AD245-4995-4AE0-8B24-1B31013F5500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D38A22C-F02F-4132-B149-0FB210AC165A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E400A3B-BB64-42F9-B723-80B4F9495E86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9BBBB14-62DC-47D2-A942-8070729F1632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CE7509-B658-4D0E-9671-9D3BEDC6C9A0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2F2B71-81FC-4470-A2D5-1FC7BBE1481F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58D448-E7F6-4FFF-B683-29ED21756DB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01757D-DD52-47EA-8488-230EEE3471DE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414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3242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6 and 3 are different and 6 is already </a:t>
            </a:r>
          </a:p>
          <a:p>
            <a:r>
              <a:rPr lang="en-US" dirty="0"/>
              <a:t>visited.</a:t>
            </a:r>
          </a:p>
          <a:p>
            <a:endParaRPr lang="en-US" dirty="0"/>
          </a:p>
          <a:p>
            <a:r>
              <a:rPr lang="en-US" dirty="0"/>
              <a:t>Therefore we will move further.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[37,5,6,9,4]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1B2ED-2464-4F1A-901B-CBE8BC229BF8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518C1-8ADD-4C8F-994C-CA977D3FFEAA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446AE-F301-4174-842F-6AF0F7717038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87E33-DC90-401A-99AB-A17B600DF6D8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6E50D-B2A6-4ABF-9636-3B0F587254BF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2705B9-651F-47C2-89E7-E193A98262E6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70991-1562-44C0-A164-DA9387D8D027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9D0A3-0916-41CF-ABE2-A9D1FE8C0D0C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A4DF5-D925-4CC2-922C-D2F4B594127F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3E2B9-DA79-4845-9137-B2FE26F17093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019AA-9F53-43DF-B54B-D5A71AE3EAAE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69110-A465-4371-BAC3-4037E3AD6A3E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50EC4-9E47-4247-8F87-31D8E9842504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A97C7D-0B45-40B5-89E0-A08214C88477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24FF80-1EBA-4034-834F-276488E26128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79D2C-8C20-49FB-8F14-6E162648C97E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03C63-2ED1-47A8-9697-0318C7F21724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620A8D-6B37-4871-837C-41C621C4542B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C4376A-DD0F-48BA-855E-31EFDC457854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D42D23-7A4D-4424-9AE8-AE0C4CE9C2AD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218F1-428D-4608-B7D5-5047E305BB1F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ACFF62-390B-413F-A5B6-9FAEB75A8C28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40CA3-2458-4B1A-9AA8-39203985C983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A89E6F-9B24-4AF1-A440-E558CB04BA13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CBF8CC-E0D8-4476-9801-AF99FBCAE56A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9BB647-F68E-47F7-90FA-EAAF0F946683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F5298E-03EA-4BBD-93FC-30FCF1219EE6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94211B-0E4A-492C-B2E1-1848F3B757AC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29542B-9D7C-4618-A432-EFAE5770539C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8EBF2F-3EC7-48F4-A997-16BBEC549ADA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D7F30B-58AB-4DBF-93E5-69FFC84453F7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439E27-563F-43C1-90B2-9B559729191C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BDD747-6681-4A27-AA04-31CE9F1E25F6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D433B-7535-481F-8542-CD7CC4300E8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2E7E8B7-BAC0-4C63-86CE-1813016C65A9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49989A2-CA0F-4730-ADA9-AC2A8EDA8A6A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B9DA5B6-CF0E-4E6A-9D18-AD4791254ECE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B248244-4F96-4CAB-BD7F-A91A5647FC6F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0B71F7-55C7-45C0-A63D-65E8B90275A1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E4DAA-B1B4-4B16-8968-849283A67381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61728-74AE-4260-A7EA-9F98ED3374B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382DA4-A81F-4566-A73C-4C3A3A613DF4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14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6th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A19B666-6086-426A-87B8-633912A46A41}"/>
              </a:ext>
            </a:extLst>
          </p:cNvPr>
          <p:cNvCxnSpPr>
            <a:cxnSpLocks/>
            <a:stCxn id="152" idx="0"/>
            <a:endCxn id="14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E6BC6CF-4F18-46D2-B229-96AD7A806A13}"/>
              </a:ext>
            </a:extLst>
          </p:cNvPr>
          <p:cNvCxnSpPr>
            <a:cxnSpLocks/>
            <a:stCxn id="152" idx="0"/>
            <a:endCxn id="10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13E08C-B643-4037-B81E-FB8B73C7B40E}"/>
              </a:ext>
            </a:extLst>
          </p:cNvPr>
          <p:cNvCxnSpPr>
            <a:cxnSpLocks/>
            <a:stCxn id="155" idx="0"/>
            <a:endCxn id="14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001F12F-DC63-4431-9C1D-FBAF17A8B6CD}"/>
              </a:ext>
            </a:extLst>
          </p:cNvPr>
          <p:cNvCxnSpPr>
            <a:cxnSpLocks/>
            <a:stCxn id="155" idx="0"/>
            <a:endCxn id="14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4C772C-24B1-480C-BC3B-253818873C3F}"/>
              </a:ext>
            </a:extLst>
          </p:cNvPr>
          <p:cNvCxnSpPr>
            <a:cxnSpLocks/>
            <a:stCxn id="100" idx="2"/>
            <a:endCxn id="14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D72AE73-F4BE-412A-A49E-5BC624F11898}"/>
              </a:ext>
            </a:extLst>
          </p:cNvPr>
          <p:cNvCxnSpPr>
            <a:cxnSpLocks/>
            <a:stCxn id="99" idx="0"/>
            <a:endCxn id="15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E4D97F-EC9C-4237-9BE1-A8AD74D2CABF}"/>
              </a:ext>
            </a:extLst>
          </p:cNvPr>
          <p:cNvCxnSpPr>
            <a:cxnSpLocks/>
            <a:stCxn id="99" idx="4"/>
            <a:endCxn id="15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68F9CC-CAD4-431F-BC18-9A27160998FA}"/>
              </a:ext>
            </a:extLst>
          </p:cNvPr>
          <p:cNvCxnSpPr>
            <a:cxnSpLocks/>
            <a:stCxn id="151" idx="6"/>
            <a:endCxn id="15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F7D65D2-56BF-4B28-84C9-1E10FF5059F1}"/>
              </a:ext>
            </a:extLst>
          </p:cNvPr>
          <p:cNvCxnSpPr>
            <a:cxnSpLocks/>
            <a:stCxn id="147" idx="4"/>
            <a:endCxn id="15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0B7EE2-A6D8-4612-B115-E981514C6694}"/>
              </a:ext>
            </a:extLst>
          </p:cNvPr>
          <p:cNvCxnSpPr>
            <a:cxnSpLocks/>
            <a:stCxn id="153" idx="6"/>
            <a:endCxn id="14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216D1A3-7892-4B7D-A47D-CC4C8A8A7133}"/>
              </a:ext>
            </a:extLst>
          </p:cNvPr>
          <p:cNvCxnSpPr>
            <a:cxnSpLocks/>
            <a:stCxn id="149" idx="2"/>
            <a:endCxn id="9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4A47DBE-9982-4FFD-9519-BDA69A92D852}"/>
              </a:ext>
            </a:extLst>
          </p:cNvPr>
          <p:cNvCxnSpPr>
            <a:cxnSpLocks/>
            <a:endCxn id="10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CE58622-BF1C-4CA5-9F67-68D0AE4FC2D9}"/>
              </a:ext>
            </a:extLst>
          </p:cNvPr>
          <p:cNvCxnSpPr>
            <a:cxnSpLocks/>
            <a:stCxn id="153" idx="4"/>
            <a:endCxn id="14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FF76B94C-BCEB-4293-ABB1-111E3653A5C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DEE364-EE7D-49DA-BC24-C39120F189D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56A33F2-3365-4424-A681-AEF45ADE921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465CA71-297E-4668-BB00-1A81D2F73407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6A65632-FD03-40D4-BEE8-D3B278FAB01B}"/>
              </a:ext>
            </a:extLst>
          </p:cNvPr>
          <p:cNvCxnSpPr>
            <a:cxnSpLocks/>
            <a:stCxn id="152" idx="3"/>
            <a:endCxn id="15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251E104A-163D-4B55-A0FF-C678012C7FB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4A053B8-D6DE-4967-B4E0-7BADDFE96C2C}"/>
              </a:ext>
            </a:extLst>
          </p:cNvPr>
          <p:cNvCxnSpPr>
            <a:cxnSpLocks/>
            <a:stCxn id="155" idx="5"/>
            <a:endCxn id="15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B708C777-1C6B-41DD-9024-BB4A7A25277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2D8965E1-7DE5-4FF1-8E17-B32CB13F6F7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5BECE68-82EE-4082-B86D-AE3CC2B4828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BEF6435-6255-46DB-BACD-317938348EB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B5C613C-64B6-49AB-B616-9E40E04D06CE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0A603A3-6E31-4E94-9E71-D66D0C859CB0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C6FA943-0232-4AEE-9170-CE9D2A8B44E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D4AAB1B-62B1-428F-B907-8E1D925DFABE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CE62BFA-0644-42FD-AD28-EDA4188DDE0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307690F-34A6-423A-B242-631A38ECCCC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CB3B97-25CB-4DBA-A851-FE3EC877956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CDB060E-00B4-4771-93CC-6E72CCD5A2E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6021CA-5101-499C-95F9-C2B2347D84D6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4F0A3F0-29A1-4194-8926-81BD6ADF826D}"/>
              </a:ext>
            </a:extLst>
          </p:cNvPr>
          <p:cNvCxnSpPr>
            <a:cxnSpLocks/>
          </p:cNvCxnSpPr>
          <p:nvPr/>
        </p:nvCxnSpPr>
        <p:spPr>
          <a:xfrm>
            <a:off x="11773712" y="2575377"/>
            <a:ext cx="0" cy="58252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BC17ED8-F559-4D58-9BCA-3502078B96B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BFB1DF7-94D0-41A6-A21C-86A0E1594E2B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2BDAEB2-ABE1-48D9-B044-40751E9A8DFD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B05640E-7733-4703-A0DE-187515BFA8F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CAD2602-868B-442A-929C-8389D1CF4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0DA32C9-C3F6-4E9D-981D-D0E1226D19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291AE494-ABE2-4E94-98D2-632DC7EC0BE1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3F2FA2C-2504-440B-8C25-80F7206065BB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EEE8AF5-83D1-4F7C-A1CE-3E6FDEE5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CDFF4F1-84F6-49C0-9318-E035BF073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C34703F-BFD5-49DD-8BA4-3965E5ED33D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8EDEB372-764D-4564-8521-69C54EE1BC36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6BA7EDD-2ECB-4D08-B23E-28F7FDBC0E55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2E2CB5E-8E5F-4A8F-9F1C-224623ECAE0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0B41053-427F-463E-8CA2-FF4A109F8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8E89319-A39D-4AA4-8215-30925F7656F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865DFC2A-D8B8-41A0-B5A2-B3FAFAE84122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0C98144-00FF-441F-AF72-21E2FD23832D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B9B2313-AC75-47E1-86BF-8F6C971C5D3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1C60827-DC14-4694-9CDF-83890CC78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73E2C34-C0E2-4A36-B81C-A28CE5AD5D6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DB409E7B-B257-495D-9C25-03FEF47D98BC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BFFEFB8-E886-4CF4-8EE7-58F0B020E637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AAECA49-A7D7-45A7-A56C-0889B47B851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372A105-D032-4ACF-8B1D-532FC0DF8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9FEA501-D866-4817-AD5D-6608FF693D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E5ADC165-67F0-4EAE-8671-8C66B022AC20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9E37917-57F4-4D30-A8BC-F9FB696863F1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499CB61-190B-4332-89D7-7FFE98BBA07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80FA464-B1C0-4BD1-8CC0-B18F01692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F29D428-D847-4F4E-9217-9F43D7DF6E0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8AF09DCF-4603-414E-844C-948F4605F682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EC28A9B-E8C7-4736-A297-87E7B15C8649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9BB23C8-6E47-4184-ADE5-1DD1F9104116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772625F0-5E52-4BA3-99B8-8DEC9A82D180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DB430D2-87E3-4992-806A-CF2726A026A5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D1F6EB5-14E0-485A-9BC9-596AF2851334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9278457-FE01-4FD5-9061-DA192E44762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66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6240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: Punjab</a:t>
            </a:r>
          </a:p>
          <a:p>
            <a:endParaRPr lang="en-US" dirty="0"/>
          </a:p>
          <a:p>
            <a:r>
              <a:rPr lang="en-US" dirty="0"/>
              <a:t>3    -&gt; 1, 2,4,6,8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Since, Color of 8 and 3 are different and 8 is not visited.</a:t>
            </a:r>
          </a:p>
          <a:p>
            <a:r>
              <a:rPr lang="en-US" dirty="0"/>
              <a:t>Therefore we make it visited and push it in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[1,1,1,1,1,1,0,0,1,0,0,0,0,0,0,0,0,0,0,0,0,0,0,0,0,0,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[37,5,6,9,4]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01904-8146-420B-B9FB-FE73B50FBC98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E23C3-DEFF-4445-807F-F2578488A7DE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9A5CB-A547-4148-B452-2CD84CFB0381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1E166-E601-4B09-91DE-A61AFBC1EC85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6626F-F5DE-4AD5-BC25-19141C782917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98CA0-87CE-47BC-93A4-98E5C25B0107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ACC40-52FA-48A5-A130-FA95A1364A85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2A4AF-AE1B-4BB6-AB35-47C6B8C4B3ED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81E1B-0DE1-4DD3-B9AA-E2F93DD14752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4BC5D-8D79-4809-8F76-89D2D0A20446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A9E7F-96FF-4977-89F8-4E728A17662E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30551-B3D8-4ECD-88A1-115535075FB1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79363-5921-4148-AEE3-DF728A0C8BB1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2DDCE-4694-4F1C-B357-0177CC8A0A41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7949B-25A2-4F1C-8A87-58DD97F91842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3197A-A271-4707-8EEB-06B006D8E22B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BC383-7F55-4521-BEBE-4025E562823A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90484-4826-487D-B4DF-AB6D2E38B910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97A45-2458-4543-889C-D0B705FB0F1D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C8FC8-3A7B-4C6D-BA33-655A7C383277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95D9-44AC-4F53-8238-77244D14A8A8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44610-226B-4E47-92FA-B19EB29FAEF7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D6C869-02B1-4A73-900A-173EDA172C19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6E1D11-C2D3-4561-B1A5-3AD307061C83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29C7AD-7535-4CF9-869D-A428E1240CF8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48521-DCA3-47FA-8765-2B0C0D85B65D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3884CC-2821-4436-AD5B-5B1A6268EFBE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23586-9267-4C82-9FAB-AAA6A7C8D15B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296C6D-2E52-473E-81C0-E47E34F4DA12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E18BFE-B3FB-482E-9B18-99BF33A15F97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81D9B5-3A89-4702-BF50-B43EF0091366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222D61-C228-43B4-9736-BA1FBF51C52E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1B95B7-DEE3-4A6B-ADDA-05E68A866AEF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1B5D0-DDCE-4E8A-8CB4-3840C4109DC3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D73165F-B7A2-461E-A9AC-6865B74227B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F8B35C7-5933-4389-BA52-4DA0F1D1E548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42F4B9E-BF21-4828-B6C4-ABD9E0FF52BF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5B9F659-2BAA-4478-88B1-F0659A743AE8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7DE912-82EC-468E-B3D3-E49279B92877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B2263E-657A-481D-AB34-2D8465BB1434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9B0D70-B00A-41A7-98CE-561940E4E551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C6D3C2-C453-4E9D-8E75-04F48285FE53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18800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8650" y="2505670"/>
            <a:ext cx="52865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 : Ladakh</a:t>
            </a:r>
          </a:p>
          <a:p>
            <a:endParaRPr lang="en-US" dirty="0"/>
          </a:p>
          <a:p>
            <a:r>
              <a:rPr lang="en-US" dirty="0"/>
              <a:t>37    -&gt; 1, 2</a:t>
            </a:r>
          </a:p>
          <a:p>
            <a:endParaRPr lang="en-US" dirty="0"/>
          </a:p>
          <a:p>
            <a:r>
              <a:rPr lang="en-US" dirty="0"/>
              <a:t>We will Pop 37 from the queue.</a:t>
            </a:r>
          </a:p>
          <a:p>
            <a:endParaRPr lang="en-US" dirty="0"/>
          </a:p>
          <a:p>
            <a:r>
              <a:rPr lang="en-US" dirty="0"/>
              <a:t>So, we will follow the same steps as we did before.</a:t>
            </a:r>
          </a:p>
          <a:p>
            <a:r>
              <a:rPr lang="en-US" dirty="0"/>
              <a:t>And the Scenario after each pop would be as shown </a:t>
            </a:r>
          </a:p>
          <a:p>
            <a:r>
              <a:rPr lang="en-US" dirty="0"/>
              <a:t>Directly.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[1,1,1,1,1,1,0,1,1,0,0,0,0,0,0,0,0,0,0,0,0,0,0,0,0,0,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[37,5,6,9,4,8]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D6CE9-C1A0-441E-8132-E0D765DE9FD0}"/>
              </a:ext>
            </a:extLst>
          </p:cNvPr>
          <p:cNvSpPr txBox="1"/>
          <p:nvPr/>
        </p:nvSpPr>
        <p:spPr>
          <a:xfrm>
            <a:off x="7647785" y="59971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99479-C929-4A2C-BFD0-E6E47D51D2C8}"/>
              </a:ext>
            </a:extLst>
          </p:cNvPr>
          <p:cNvSpPr txBox="1"/>
          <p:nvPr/>
        </p:nvSpPr>
        <p:spPr>
          <a:xfrm>
            <a:off x="8069059" y="9690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054EF-D29E-4526-ABB9-0F611ACEBB4E}"/>
              </a:ext>
            </a:extLst>
          </p:cNvPr>
          <p:cNvSpPr txBox="1"/>
          <p:nvPr/>
        </p:nvSpPr>
        <p:spPr>
          <a:xfrm>
            <a:off x="7707579" y="12248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30409-D88E-48C4-8AB6-5B57AA172D2D}"/>
              </a:ext>
            </a:extLst>
          </p:cNvPr>
          <p:cNvSpPr txBox="1"/>
          <p:nvPr/>
        </p:nvSpPr>
        <p:spPr>
          <a:xfrm>
            <a:off x="8166712" y="507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7BA873-EC89-4BEE-9A3F-D2B664176960}"/>
              </a:ext>
            </a:extLst>
          </p:cNvPr>
          <p:cNvSpPr txBox="1"/>
          <p:nvPr/>
        </p:nvSpPr>
        <p:spPr>
          <a:xfrm>
            <a:off x="8434573" y="14095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379ED-DD4A-4241-BD89-8F7F94F88451}"/>
              </a:ext>
            </a:extLst>
          </p:cNvPr>
          <p:cNvSpPr txBox="1"/>
          <p:nvPr/>
        </p:nvSpPr>
        <p:spPr>
          <a:xfrm>
            <a:off x="7865026" y="16652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BF098-34A9-4136-BE6F-08C70F3DBA50}"/>
              </a:ext>
            </a:extLst>
          </p:cNvPr>
          <p:cNvSpPr txBox="1"/>
          <p:nvPr/>
        </p:nvSpPr>
        <p:spPr>
          <a:xfrm>
            <a:off x="7346099" y="20346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49C200-FA68-4433-9EBD-BF2700C6EA23}"/>
              </a:ext>
            </a:extLst>
          </p:cNvPr>
          <p:cNvSpPr txBox="1"/>
          <p:nvPr/>
        </p:nvSpPr>
        <p:spPr>
          <a:xfrm>
            <a:off x="8858355" y="230096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6208-4CB7-40BA-955B-B65EAE74755A}"/>
              </a:ext>
            </a:extLst>
          </p:cNvPr>
          <p:cNvSpPr txBox="1"/>
          <p:nvPr/>
        </p:nvSpPr>
        <p:spPr>
          <a:xfrm>
            <a:off x="9740126" y="236672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4F64E-B04F-43C2-BDEA-980CA9B9F49B}"/>
              </a:ext>
            </a:extLst>
          </p:cNvPr>
          <p:cNvSpPr txBox="1"/>
          <p:nvPr/>
        </p:nvSpPr>
        <p:spPr>
          <a:xfrm>
            <a:off x="10244239" y="177678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E0410-F989-4D5C-B5FA-2BD33C478826}"/>
              </a:ext>
            </a:extLst>
          </p:cNvPr>
          <p:cNvSpPr txBox="1"/>
          <p:nvPr/>
        </p:nvSpPr>
        <p:spPr>
          <a:xfrm>
            <a:off x="11321636" y="184948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4B1AB-5494-40CB-BD38-1D54DF0EAD5B}"/>
              </a:ext>
            </a:extLst>
          </p:cNvPr>
          <p:cNvSpPr txBox="1"/>
          <p:nvPr/>
        </p:nvSpPr>
        <p:spPr>
          <a:xfrm>
            <a:off x="11661350" y="23009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8EDFDC-DCA9-49F5-9616-6D7E1C316100}"/>
              </a:ext>
            </a:extLst>
          </p:cNvPr>
          <p:cNvSpPr txBox="1"/>
          <p:nvPr/>
        </p:nvSpPr>
        <p:spPr>
          <a:xfrm>
            <a:off x="11321636" y="267029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5E4B74-AF1C-478F-925C-9DF01878459E}"/>
              </a:ext>
            </a:extLst>
          </p:cNvPr>
          <p:cNvSpPr txBox="1"/>
          <p:nvPr/>
        </p:nvSpPr>
        <p:spPr>
          <a:xfrm>
            <a:off x="11229302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EF3DA-F837-41EE-8922-F1A6615ADC51}"/>
              </a:ext>
            </a:extLst>
          </p:cNvPr>
          <p:cNvSpPr txBox="1"/>
          <p:nvPr/>
        </p:nvSpPr>
        <p:spPr>
          <a:xfrm>
            <a:off x="10831079" y="292072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F3342F-CFE5-4906-9A53-8285B999FF28}"/>
              </a:ext>
            </a:extLst>
          </p:cNvPr>
          <p:cNvSpPr txBox="1"/>
          <p:nvPr/>
        </p:nvSpPr>
        <p:spPr>
          <a:xfrm>
            <a:off x="10831079" y="248563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E3B67-1CC9-4983-A3F6-00E7E648F562}"/>
              </a:ext>
            </a:extLst>
          </p:cNvPr>
          <p:cNvSpPr txBox="1"/>
          <p:nvPr/>
        </p:nvSpPr>
        <p:spPr>
          <a:xfrm>
            <a:off x="11205501" y="22156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36B818-97BB-4177-8BD1-E280C4876517}"/>
              </a:ext>
            </a:extLst>
          </p:cNvPr>
          <p:cNvSpPr txBox="1"/>
          <p:nvPr/>
        </p:nvSpPr>
        <p:spPr>
          <a:xfrm>
            <a:off x="10135579" y="301683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59190B-5E84-42C2-87B1-0272E01E9460}"/>
              </a:ext>
            </a:extLst>
          </p:cNvPr>
          <p:cNvSpPr txBox="1"/>
          <p:nvPr/>
        </p:nvSpPr>
        <p:spPr>
          <a:xfrm>
            <a:off x="9616836" y="291658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FAA820-4977-4A9E-AC7C-73E7D4397ABB}"/>
              </a:ext>
            </a:extLst>
          </p:cNvPr>
          <p:cNvSpPr txBox="1"/>
          <p:nvPr/>
        </p:nvSpPr>
        <p:spPr>
          <a:xfrm>
            <a:off x="9573439" y="346644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010EE-8F35-4643-98F3-7AAE9A242863}"/>
              </a:ext>
            </a:extLst>
          </p:cNvPr>
          <p:cNvSpPr txBox="1"/>
          <p:nvPr/>
        </p:nvSpPr>
        <p:spPr>
          <a:xfrm>
            <a:off x="9009198" y="32900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CA1763-731E-48FF-A9ED-28F52E8B7489}"/>
              </a:ext>
            </a:extLst>
          </p:cNvPr>
          <p:cNvSpPr txBox="1"/>
          <p:nvPr/>
        </p:nvSpPr>
        <p:spPr>
          <a:xfrm>
            <a:off x="8206893" y="316936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177456-6595-4580-ADF5-C7D1C6220AB3}"/>
              </a:ext>
            </a:extLst>
          </p:cNvPr>
          <p:cNvSpPr txBox="1"/>
          <p:nvPr/>
        </p:nvSpPr>
        <p:spPr>
          <a:xfrm>
            <a:off x="6718471" y="285496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04B5A0-08A6-4434-B87E-77251690F2C0}"/>
              </a:ext>
            </a:extLst>
          </p:cNvPr>
          <p:cNvSpPr txBox="1"/>
          <p:nvPr/>
        </p:nvSpPr>
        <p:spPr>
          <a:xfrm>
            <a:off x="7707579" y="37355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0DFD1-0AEC-4D73-A7E8-C2BAF12AA6A2}"/>
              </a:ext>
            </a:extLst>
          </p:cNvPr>
          <p:cNvSpPr txBox="1"/>
          <p:nvPr/>
        </p:nvSpPr>
        <p:spPr>
          <a:xfrm>
            <a:off x="8302408" y="516310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ACB171-CC1E-43FB-B62F-6382C5713CC7}"/>
              </a:ext>
            </a:extLst>
          </p:cNvPr>
          <p:cNvSpPr txBox="1"/>
          <p:nvPr/>
        </p:nvSpPr>
        <p:spPr>
          <a:xfrm>
            <a:off x="7493134" y="467340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AA0AF-52A4-4021-BF9A-BE7F9CD7CB8F}"/>
              </a:ext>
            </a:extLst>
          </p:cNvPr>
          <p:cNvSpPr txBox="1"/>
          <p:nvPr/>
        </p:nvSpPr>
        <p:spPr>
          <a:xfrm>
            <a:off x="6987976" y="479377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115B9A-EF6F-4386-9F7A-181C40F63D10}"/>
              </a:ext>
            </a:extLst>
          </p:cNvPr>
          <p:cNvSpPr txBox="1"/>
          <p:nvPr/>
        </p:nvSpPr>
        <p:spPr>
          <a:xfrm>
            <a:off x="6566685" y="58743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EECD73-3138-4684-94C0-15F4B928A99E}"/>
              </a:ext>
            </a:extLst>
          </p:cNvPr>
          <p:cNvSpPr txBox="1"/>
          <p:nvPr/>
        </p:nvSpPr>
        <p:spPr>
          <a:xfrm>
            <a:off x="7597165" y="6051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E7C213-90DE-4BDE-8516-40CE846AE358}"/>
              </a:ext>
            </a:extLst>
          </p:cNvPr>
          <p:cNvSpPr txBox="1"/>
          <p:nvPr/>
        </p:nvSpPr>
        <p:spPr>
          <a:xfrm>
            <a:off x="8015869" y="607272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F97D8-B45E-437E-A6A2-BD6DED7F77DB}"/>
              </a:ext>
            </a:extLst>
          </p:cNvPr>
          <p:cNvSpPr txBox="1"/>
          <p:nvPr/>
        </p:nvSpPr>
        <p:spPr>
          <a:xfrm>
            <a:off x="8585198" y="561642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FCFBD1-BE4E-4310-AB6E-D8135F65500A}"/>
              </a:ext>
            </a:extLst>
          </p:cNvPr>
          <p:cNvSpPr txBox="1"/>
          <p:nvPr/>
        </p:nvSpPr>
        <p:spPr>
          <a:xfrm>
            <a:off x="10995931" y="56089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EA22CF-A91F-4919-BF41-873E2DA76FA2}"/>
              </a:ext>
            </a:extLst>
          </p:cNvPr>
          <p:cNvSpPr txBox="1"/>
          <p:nvPr/>
        </p:nvSpPr>
        <p:spPr>
          <a:xfrm>
            <a:off x="8246458" y="40287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691C54-3F24-4330-9BDE-A8B7985BD6A2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70980AA-2CD2-4592-BDAC-D0CB620F50D6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D0A762-FAC7-4F05-ADED-57823CB8469E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204510B-6C8A-4EF4-8A0E-7C5ECC44C8AE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FB49437-1A76-4ABF-AE57-6B8B36B35278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F61F56-8F4A-4AEC-885F-0C151ED74E55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FEAA0F-62BD-480A-9314-D1CE7F8A5A58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35380E-FB6B-4846-AC57-D6BE57BB5EAB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AE233-697F-4462-AB06-623BA6C4C847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2857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517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Popping 37 (Ladakh) and performing 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5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64849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[1,1,1,1,1,1,0,1,1,0,0,0,0,0,0,0,0,0,0,0,0,0,0,0,0,0,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[5,6,9,4,8]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CF7347-3C72-42E2-9B8B-339613DCEE49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B5CE8D-1983-47A0-95C3-776EF71CD17B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D6D2628-732D-4AFC-9E12-073AC2144429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817604A-24CA-4C50-9B92-A5C75875B8A6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2269E25-4C0B-4194-8C60-3F4E4865F496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A560C6-8BA2-4F5B-B3DB-C8C77676E1AB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0A1E55-9585-485B-9343-E3E62E4D5990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90F8B3-B67E-4270-A934-72A8952ADBFF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F5C7E2-F528-45AF-AB5A-90E29B4F0E3D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9147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7116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 -&gt; 2,6,9</a:t>
            </a:r>
          </a:p>
          <a:p>
            <a:r>
              <a:rPr lang="en-US" dirty="0"/>
              <a:t>After Popping 5 (Uttarakhand) and performing 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6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[1,1,1,1,1,1,0,1,1,0,0,0,0,0,0,0,0,0,0,0,0,0,0,0,0,0,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[6,9,4,8]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212867-664F-420A-B5B2-A941AEAD9D5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60F71A1-D814-4E10-BC48-EB038BDBAD9E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EFFD002-993B-4734-B753-E270F760B104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F7FCAC2-05E8-4FEB-9CD0-0D2505C76C47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3654538-F6AF-4E17-BEFD-ED92843E4135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071430-FC57-4BF2-A784-8571E0EA7B1A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324963-FE8D-496E-889A-FAB69A729CC3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A71AC0-7332-4E5A-9CE1-C9F96E183A05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25A23EA-80FC-477A-8522-1EE8FFBE6525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49765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3218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 -&gt; 2,3,4,5,7,8,9</a:t>
            </a:r>
          </a:p>
          <a:p>
            <a:r>
              <a:rPr lang="en-US" dirty="0"/>
              <a:t>After Popping 6 (Haryana) and performing 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9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[1,1,1,1,1,1,1,1,1,0,0,0,0,0,0,0,0,0,0,0,0,0,0,0,0,0,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[9,4,8,7]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A3F983-2602-4ED0-A599-9402EF7ADD78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EBE7DA0-C32D-4B6A-B6FC-78F5F5CBB75E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4DA3D0-090B-40FC-AD96-7806A8069202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2AD0576-26EE-44E5-A1A8-0796A4A76631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CC63B9F-C5FE-4DF5-9836-2709CBA6DF0B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DC1CFF-2528-4533-A790-124A513EE078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47CF9C-F669-4B11-9200-AE2C6F8C740B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A48654-789A-440B-9580-E36571998195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EE8FC3-B7CA-4CEE-A280-63FF63A7DED0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61207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8747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 -&gt; 2,5,6,7,8,10,20,22,23</a:t>
            </a:r>
          </a:p>
          <a:p>
            <a:r>
              <a:rPr lang="en-US" dirty="0"/>
              <a:t>After Popping 9 (</a:t>
            </a:r>
            <a:r>
              <a:rPr lang="en-US" dirty="0" err="1"/>
              <a:t>UttarPradesh</a:t>
            </a:r>
            <a:r>
              <a:rPr lang="en-US" dirty="0"/>
              <a:t>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4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[1,1,1,1,1,1,1,1,1,1,0,0,0,0,0,0,0,0,0,1,0,1,1,0,0,0,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[4,8,7,10,20,22,23]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66533B-21A8-45F7-A09F-F9F57F39B19D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8583C0F-97A0-4420-905C-88424D0A3D93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393BD3A-9C09-432D-A59E-FE027CECF00D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988F74-B262-4817-8F04-D9EF4AF27C6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8E9B2E9-6781-4FCB-ABA4-BCCD1009C37A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F3748B-8B5A-421A-A543-7B44822FD875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B78E0A-85BD-4582-8025-7B4690345CB6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B46BF-08A9-4D17-B9F2-48383B94237D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29CEA7-A3E5-4989-9896-223AC921B2EF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28973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7321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4 -&gt; 3,6</a:t>
            </a:r>
          </a:p>
          <a:p>
            <a:r>
              <a:rPr lang="en-US" dirty="0"/>
              <a:t>After Popping 4 (Chandigarh)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8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[1,1,1,1,1,1,1,1,1,1,0,0,0,0,0,0,0,0,0,1,0,1,1,0,0,0,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[8,7,10,20,22,23]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8563CE-EE55-48B6-8CAA-1366F6E584C8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1E1A25F-C4DB-4589-9436-8FD813BFF809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0B48C75-C1E9-4072-8DD0-E83DE492260F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C7444F7-8343-4356-879F-F25C46C9C254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44D7FF-AF11-468A-A95A-EEBFA73ECEDD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E4089-E707-4EE8-B2F2-0A9669C40D1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354551-2A77-4FE6-8EBD-1B5FA3D04262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525BFC-052C-4E2F-9353-8639C728E7C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19BB37-31F1-4549-8825-9FA7AF519CA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8627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5509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 -&gt; 3,6,9,23,24</a:t>
            </a:r>
          </a:p>
          <a:p>
            <a:r>
              <a:rPr lang="en-US" dirty="0"/>
              <a:t>After Popping 8 (Rajasthan)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7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[1,1,1,1,1,1,1,1,1,1,0,0,0,0,0,0,0,0,0,1,0,1,1,1,0,0,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[7,10,20,22,23,24]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C0094E-8E0A-4DD9-A0FF-D8EB196E9C85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A41560-C9A7-4672-86E3-5EA4BFC0EFA9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E1F251F-64AF-447A-B36E-134DB6499F10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9D30AB8-8365-4644-8249-F31A23A75BA7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208500A-FCBC-43AF-8253-CA18772F2D04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5AC1A5-4053-4C4C-8ED0-B4128932D14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3ADF8B-ECEF-40E5-BE4E-12C820927CD5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BA9918-1B08-4F6E-8169-59393D673D4A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341525-C6EA-4453-AC19-1F2FC762C1BB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93174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1197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 -&gt; 6,9</a:t>
            </a:r>
          </a:p>
          <a:p>
            <a:r>
              <a:rPr lang="en-US" dirty="0"/>
              <a:t>After Popping 7 (Delhi)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10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[1,1,1,1,1,1,1,1,1,1,0,0,0,0,0,0,0,0,0,1,0,1,1,1,0,0,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[10,20,22,23,24]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950467-5FD5-4DB9-8B37-42AA50BFEED6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01298F2-8E83-4312-BB67-83165952718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AC1E00A-A800-4A73-8D97-07188DF94E06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08259F2-6D1C-4C5A-A813-49BD1886F9FF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513B614-8561-418F-B302-5F0256BBA194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2E06D5-DD9A-4FD0-A4DF-97C600E4B15D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DAA930-FA1F-458F-8480-46AB473660EE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933DF-1F58-462A-ABF3-515B234CCCC8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C759AF-6019-497F-94A7-75E5C5069CF8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98126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2255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-&gt; 9,19,20</a:t>
            </a:r>
          </a:p>
          <a:p>
            <a:r>
              <a:rPr lang="en-US" dirty="0"/>
              <a:t>After Popping 10 (Bihar)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20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[1,1,1,1,1,1,1,1,1,1,0,0,0,0,0,0,0,0,1,1,0,1,1,1,0,0,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[20,22,23,24,19]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C60AA-AC4E-4113-B1D6-FA0EE4F7C52A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D569944-3EB4-47F5-902F-414FC814046F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8BB315D-DF22-4BC2-894E-1D0C1A535838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F2ADA8-8DC2-42DC-9671-A1FF8D14A1F8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6B42BAC-529D-44A0-BD15-BA06F691754D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BB34F6-C964-4BAF-BF78-EA2E3E9BFD0C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C746B-70D8-4629-B3C6-91860B0CB9BB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414F5E-4264-4EC0-AF9D-E115716D37A3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A108DF-BB85-4727-B520-3142924232B2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1944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7th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9AD7241-0DEA-4045-A109-3F55C85AFA27}"/>
              </a:ext>
            </a:extLst>
          </p:cNvPr>
          <p:cNvCxnSpPr>
            <a:cxnSpLocks/>
            <a:stCxn id="192" idx="0"/>
            <a:endCxn id="18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CC0E9A3-2D72-4A8F-9A32-B10B75667D40}"/>
              </a:ext>
            </a:extLst>
          </p:cNvPr>
          <p:cNvCxnSpPr>
            <a:cxnSpLocks/>
            <a:stCxn id="192" idx="0"/>
            <a:endCxn id="18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009F306-B1C4-44AE-88C2-9425B914FF24}"/>
              </a:ext>
            </a:extLst>
          </p:cNvPr>
          <p:cNvCxnSpPr>
            <a:cxnSpLocks/>
            <a:stCxn id="195" idx="0"/>
            <a:endCxn id="18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4014F8C-E67F-4777-A6B9-7D0569F69445}"/>
              </a:ext>
            </a:extLst>
          </p:cNvPr>
          <p:cNvCxnSpPr>
            <a:cxnSpLocks/>
            <a:stCxn id="195" idx="0"/>
            <a:endCxn id="18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F920CF18-62BA-444F-8B4D-3582A5714F04}"/>
              </a:ext>
            </a:extLst>
          </p:cNvPr>
          <p:cNvCxnSpPr>
            <a:cxnSpLocks/>
            <a:stCxn id="185" idx="2"/>
            <a:endCxn id="18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C923B21-87CA-430A-A749-E438FA01E04C}"/>
              </a:ext>
            </a:extLst>
          </p:cNvPr>
          <p:cNvCxnSpPr>
            <a:cxnSpLocks/>
            <a:stCxn id="184" idx="0"/>
            <a:endCxn id="19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CA9551E-F7F2-4521-BC39-F5196FAFEE4B}"/>
              </a:ext>
            </a:extLst>
          </p:cNvPr>
          <p:cNvCxnSpPr>
            <a:cxnSpLocks/>
            <a:stCxn id="184" idx="4"/>
            <a:endCxn id="19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65FFFDD3-6957-48C5-8BC9-03A796A55F74}"/>
              </a:ext>
            </a:extLst>
          </p:cNvPr>
          <p:cNvCxnSpPr>
            <a:cxnSpLocks/>
            <a:stCxn id="191" idx="6"/>
            <a:endCxn id="19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9A3F7B6-2E3B-4806-8917-EE7F7DBD326D}"/>
              </a:ext>
            </a:extLst>
          </p:cNvPr>
          <p:cNvCxnSpPr>
            <a:cxnSpLocks/>
            <a:stCxn id="187" idx="4"/>
            <a:endCxn id="19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667563E-03BA-4F30-AA49-D682B2A18E43}"/>
              </a:ext>
            </a:extLst>
          </p:cNvPr>
          <p:cNvCxnSpPr>
            <a:cxnSpLocks/>
            <a:stCxn id="193" idx="6"/>
            <a:endCxn id="18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8F830EE-4F93-400E-9B62-036FEDFA8687}"/>
              </a:ext>
            </a:extLst>
          </p:cNvPr>
          <p:cNvCxnSpPr>
            <a:cxnSpLocks/>
            <a:stCxn id="189" idx="2"/>
            <a:endCxn id="18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C09EB96-DFE7-4F31-9EED-E19D9BA4EC38}"/>
              </a:ext>
            </a:extLst>
          </p:cNvPr>
          <p:cNvCxnSpPr>
            <a:cxnSpLocks/>
            <a:endCxn id="18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B73C3456-B706-4E75-8682-3CEFACDC3FC8}"/>
              </a:ext>
            </a:extLst>
          </p:cNvPr>
          <p:cNvCxnSpPr>
            <a:cxnSpLocks/>
            <a:stCxn id="193" idx="4"/>
            <a:endCxn id="18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27DD8C57-4B75-47F8-AFB6-6F81660CADF8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C1FA08AE-EDAF-4362-82A1-AA14D27421F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4A585E0D-ABA1-4C86-B3E8-E64B748F8AD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CF5C700D-13B0-4B27-8BD1-531308BA8041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D3FBE0A-EFA2-48B6-9E56-D9F50254E9FB}"/>
              </a:ext>
            </a:extLst>
          </p:cNvPr>
          <p:cNvCxnSpPr>
            <a:cxnSpLocks/>
            <a:stCxn id="192" idx="3"/>
            <a:endCxn id="19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1E931DF0-B4BE-42F8-B938-690D85A1CEC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693AFE34-4EF6-41CB-990C-C2AE6CB5A19B}"/>
              </a:ext>
            </a:extLst>
          </p:cNvPr>
          <p:cNvCxnSpPr>
            <a:cxnSpLocks/>
            <a:stCxn id="195" idx="5"/>
            <a:endCxn id="19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83D773A4-A0E4-4A98-803F-EDCB27AD86F2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062B753-02A7-43F8-9459-60DCC1FCC4C2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1B0C39B-AD8C-422A-B995-46A8900AEA53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56034298-6AD6-4EC0-9FCF-517488FEEC00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C880B376-A003-4E25-9273-ACCA1970B5F5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A02517-561D-42FB-B900-241777F9ECF0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2687021-78EC-4890-97C6-B2FA1A8A64F0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BAF0D95-C4E2-475F-A17D-5F70E78B847A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CAB2BCF-663B-451D-ABEA-09558FCC7C75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5D5C908-7177-4802-BA18-128E5995D85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138249-6066-4407-AFF5-68A3D781088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9F479FB-D7EB-44D6-A75D-51BDF1E219F4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6FF6482-2E7C-4E23-A185-001930E1835F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16FEEB8-2452-43D3-A226-CFE716747456}"/>
              </a:ext>
            </a:extLst>
          </p:cNvPr>
          <p:cNvCxnSpPr>
            <a:cxnSpLocks/>
          </p:cNvCxnSpPr>
          <p:nvPr/>
        </p:nvCxnSpPr>
        <p:spPr>
          <a:xfrm flipH="1" flipV="1">
            <a:off x="8118324" y="4795265"/>
            <a:ext cx="398512" cy="35083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281DDFB6-FEF3-4F3C-B2FA-5AC6329F4B39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711459F-D99E-4368-9B9B-0B9704A151FC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93F4451-9C6B-46D4-B443-21F02B6AE1CC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54538CD-36AB-4859-AC5D-B8C4F3017FA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04E7BD4-2C32-4DDC-889D-3FB840E9E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3380863-E5B4-415E-B6B3-D322E3DC2E4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61B0B168-4195-43D1-8AA7-D476D20E1F7B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DD990A9-A00C-476D-B13E-4A0E15F1B0C8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76D31A9-B89C-4138-A4B4-86F656C0547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7894433-351B-41DF-8421-D4FBFC5A3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1554F74-2619-495D-9325-BB813EC3864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FBCFC497-4D9E-4B31-947B-A605F051BC08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88D0DF5-39C1-4CE0-997C-C6BD7B2F3009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E72EB7A-9E64-478E-86DE-7DEC0C83ECD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E049A50-869F-4145-BB8A-33A60C27C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51B0C39-CF07-4844-9FE1-B6281DF874B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27E52B5C-F3CB-4693-88FA-C59FD06574BE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042E706-1A02-4C63-8EED-2A679E01AAA8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2976362-2FB6-4063-B95A-E70E229B611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656415F-BC6B-43CD-BB46-5D3A1C8E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84CC75E-D98E-489E-BD4B-546B36119E8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9AE65E86-E0FE-42FE-A097-5D8C796B0E23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96E39CD-3150-4C5E-A8CE-4CC733A32085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AF54C9-CBF8-44AF-9FEF-238744B7548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DF1A3BF-15FB-4F87-9982-1ACAEB5D8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80A1B30-7273-40E0-8D03-100BF8F2B8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352DA406-66E6-4198-A497-BDAC87B3B957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AAC296C6-62FB-431E-94A5-729AF8FB01A3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1319935-4C9C-4332-944B-3FD669BA033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463CA4A-D29A-42AF-92CC-4F98E683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E97243D-D22F-4A50-A2CB-A645AF8AD9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E6CBCE47-ECB5-4EE1-BB30-4BB486EAF7A9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800B227-C220-4B0B-9619-8F06EE7F2045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01E6EC-773E-4AC5-90B3-86251DAC2B8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D0342C4-47D0-43C3-8986-19D611417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C4D8484-650B-489F-98B7-B69FE6431A9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2DC60E24-65A4-4E40-8A2E-93D6FBD7B905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6BAA1B8C-047A-4ED3-8719-C67EA8D46EDA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5F6F5B7C-662A-44FD-B8C8-F3E941A77059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9FBFAE6-6E89-4277-870E-812402F551CB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94BDC-DEC5-47E3-AF28-77A1D25F2C8C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F22D58A-7FB3-48F2-AE0B-AB7ADB7DD103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40209A7-809E-41D3-ABE4-D02C5388C460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850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7225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 -&gt; 9,10,19,21,22</a:t>
            </a:r>
          </a:p>
          <a:p>
            <a:r>
              <a:rPr lang="en-US" dirty="0"/>
              <a:t>After Popping 20 (Jharkhand)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22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[1,1,1,1,1,1,1,1,1,1,0,0,0,0,0,0,0,0,1,1,1,1,1,1,0,0,</a:t>
            </a:r>
          </a:p>
          <a:p>
            <a:r>
              <a:rPr lang="en-US" dirty="0"/>
              <a:t>	0,0,0,0,0,0,0,0,0,1]</a:t>
            </a:r>
          </a:p>
          <a:p>
            <a:r>
              <a:rPr lang="en-US" dirty="0"/>
              <a:t>Queue : [22,23,24,19,21]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F75D73-D702-47AF-A12C-E5C923C9A43F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DE47506-2D50-4713-8844-20254851E537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0909711-CB59-4493-AEF7-E6A39DC80772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8BA6A8E-A7AF-4DAE-90ED-B07EE88C38ED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75DB323-E854-4006-B516-31843906D3C7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515F7D-45C6-473C-BE7F-E24D69F261A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7218DB-197A-443F-8B6C-801A6018C3CC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903EA3-4717-4544-9BB0-B5DD3D3C3BF6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9458FA-7B0B-4E54-A280-8CFC02C9EB6B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9584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8235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  -&gt; 9,20,21,23,27,28,36</a:t>
            </a:r>
          </a:p>
          <a:p>
            <a:r>
              <a:rPr lang="en-US" dirty="0"/>
              <a:t>After Popping 22 (</a:t>
            </a:r>
            <a:r>
              <a:rPr lang="en-US" dirty="0" err="1"/>
              <a:t>Chattisgarh</a:t>
            </a:r>
            <a:r>
              <a:rPr lang="en-US" dirty="0"/>
              <a:t>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23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[1,1,1,1,1,1,1,1,1,1,0,0,0,0,0,0,0,0,1,1,1,1,1,1,0,0,</a:t>
            </a:r>
          </a:p>
          <a:p>
            <a:r>
              <a:rPr lang="en-US" dirty="0"/>
              <a:t>	1,1,0,0,0,0,0,0,1,1]</a:t>
            </a:r>
          </a:p>
          <a:p>
            <a:r>
              <a:rPr lang="en-US" dirty="0"/>
              <a:t>Queue : [23,24,19,21,27,28,36]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187249-135D-48C4-AC52-54EE2B787931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3EBFF4D-F97F-4593-BB53-038B0A80990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699B8B-DE8A-4390-9BF4-68613C2D7EB6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A4A27DF-ECE7-48F6-A02C-84D9F04542EB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585D17D-08EA-4B7F-AE2D-F7DABB30EADF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E17019-6584-4987-9296-FD70F892BD31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95412E-99AD-4EBB-883E-136662E768E3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5D395B-CEBB-42D1-90B2-F3093E43A90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18E322-5C5C-4E35-B77A-97E996B79585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20487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3423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  -&gt; 8,9,22,24,27</a:t>
            </a:r>
          </a:p>
          <a:p>
            <a:r>
              <a:rPr lang="en-US" dirty="0"/>
              <a:t>After Popping 23 (Madhya Pradesh)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24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[1,1,1,1,1,1,1,1,1,1,0,0,0,0,0,0,0,0,1,1,1,1,1,1,0,0,</a:t>
            </a:r>
          </a:p>
          <a:p>
            <a:r>
              <a:rPr lang="en-US" dirty="0"/>
              <a:t>	1,1,0,0,0,0,0,0,1,1]</a:t>
            </a:r>
          </a:p>
          <a:p>
            <a:r>
              <a:rPr lang="en-US" dirty="0"/>
              <a:t>Queue : [24,19,21,27,28,36]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F93A54-D194-4728-8525-91AD29CFF214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8AAA403-2D93-46EA-AD2A-0F7CC165016D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169070-3252-4445-A700-2F6CC1B7DAFD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C421667-2ECF-4F34-A3A2-6C255B4EAFEA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84D1DED-D2E2-4BAD-81BF-B1343B4345DE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7AFDE8-9364-4152-8652-1C7BB794B967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0CC9B9-EC4E-4EE0-AFFE-B226D06D7FA1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9BC023-D9A3-464B-8D6A-301CCE1706F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2B7214-7416-452E-A250-40DA1C403853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34845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4451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 -&gt; 8,23,25,26,27</a:t>
            </a:r>
          </a:p>
          <a:p>
            <a:r>
              <a:rPr lang="en-US" dirty="0"/>
              <a:t>After Popping 24 (Gujarat)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pop 19 from the queue.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[1,1,1,1,1,1,1,1,1,1,0,0,0,0,0,0,0,0,1,1,1,1,1,1,1,1,</a:t>
            </a:r>
          </a:p>
          <a:p>
            <a:r>
              <a:rPr lang="en-US" dirty="0"/>
              <a:t>	1,1,0,0,0,0,0,0,1,1]</a:t>
            </a:r>
          </a:p>
          <a:p>
            <a:r>
              <a:rPr lang="en-US" dirty="0"/>
              <a:t>Queue : [19,21,27,28,36,25,26]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F4B25-63B8-4CE2-891C-7D484AFB96D1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DE6489E-D6E6-4837-A0EF-A37B1290B2C5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3B2430-6948-44BB-A05C-BBC082C42704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6A0C3CC-AF65-4CFE-B918-6361A47FB030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B35645C-3108-4675-B7D5-2F98E27F4AFB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91172B-DE30-477F-BBEE-66BC7B290A21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25A952-E83A-49FA-A3F4-BD644B6CAEF0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A9D1B6-8BEB-4370-B460-CCF1E86B6006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49177B-C308-4ECF-A0DB-6BEC1C002807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77888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49030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  -&gt; 10,11,18,20,21</a:t>
            </a:r>
          </a:p>
          <a:p>
            <a:r>
              <a:rPr lang="en-US" dirty="0"/>
              <a:t>After Popping 19 (West Bengal) and performing </a:t>
            </a:r>
          </a:p>
          <a:p>
            <a:r>
              <a:rPr lang="en-US" dirty="0"/>
              <a:t>all steps :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942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[1,1,1,1,1,1,1,1,1,1,1,0,0,0,0,0,0,1,1,1,1,1,1,1,1,1,</a:t>
            </a:r>
          </a:p>
          <a:p>
            <a:r>
              <a:rPr lang="en-US" dirty="0"/>
              <a:t>	1,1,0,0,0,0,0,0,1,1]</a:t>
            </a:r>
          </a:p>
          <a:p>
            <a:r>
              <a:rPr lang="en-US" dirty="0"/>
              <a:t>Queue : [21,27,28,36,25,26,11,18]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62276" y="2624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269942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71719" y="28750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D46284-33E6-45E3-9327-6B1F41F27B1C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9812AB4-3E8F-4AA2-AA3F-D1FCF8BF3B4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86BB4C0-6B45-4591-99BB-B8BB4C25DCF0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88E6284-6D8C-487A-A8F7-E41DE1CCDEC5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8504AD-D9E4-4F4D-9449-37D7C8E8EF9F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7F6BD5-535F-4DC3-9D5B-6864B6011743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679B20-6C3F-41A9-B50E-B9E609947F02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9BF871-4D6F-44FA-BAEC-9F42659980D7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2E481-E9F5-4527-B575-025050AA427A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92109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441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we will iterate similarly till the queue is not empty.</a:t>
            </a:r>
          </a:p>
          <a:p>
            <a:endParaRPr lang="en-US" dirty="0"/>
          </a:p>
          <a:p>
            <a:r>
              <a:rPr lang="en-US" dirty="0"/>
              <a:t>And the </a:t>
            </a:r>
            <a:r>
              <a:rPr lang="en-US" dirty="0" err="1"/>
              <a:t>Colouring</a:t>
            </a:r>
            <a:r>
              <a:rPr lang="en-US" dirty="0"/>
              <a:t> would be as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[1,1,1,1,1,1,1,1,1,1,1,1,1,1,1,1,1,1,1,1,1,1,1,1,1,1,</a:t>
            </a:r>
          </a:p>
          <a:p>
            <a:r>
              <a:rPr lang="en-US" dirty="0"/>
              <a:t>	1,1,1,0,1,1,1,0,1,1]</a:t>
            </a:r>
          </a:p>
          <a:p>
            <a:r>
              <a:rPr lang="en-US" dirty="0"/>
              <a:t>Queue : [Empty]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E39B2D-1861-44F4-AC4E-D57BF642EDC0}"/>
              </a:ext>
            </a:extLst>
          </p:cNvPr>
          <p:cNvSpPr txBox="1"/>
          <p:nvPr/>
        </p:nvSpPr>
        <p:spPr>
          <a:xfrm>
            <a:off x="5093881" y="5539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</a:t>
            </a:r>
            <a:endParaRPr lang="en-IN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FBE626D-2154-4196-8AB4-F343AA987771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4EA10D8-C81D-417F-A169-8E36FAFE3D84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61194C-3B3B-4693-8827-FE0E76A3F283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725C256-01E7-4ACB-AEC2-238D007AA0A8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251C6-7E27-4EFE-BDE4-E052AE49BFF7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719D4D-AD88-4FD7-A959-1557A08511C4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4F8CDA-BC32-4693-9822-DDE3CC8E1DD6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43752D-7019-4DE6-9E1D-A7CF2C52EBED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3970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3510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Now we will iterate through </a:t>
            </a:r>
            <a:r>
              <a:rPr lang="en-US" dirty="0" err="1"/>
              <a:t>i</a:t>
            </a:r>
            <a:r>
              <a:rPr lang="en-US" dirty="0"/>
              <a:t> = 2 to 37, but for </a:t>
            </a:r>
          </a:p>
          <a:p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= 2 to 30 , 32 to 34, 36, 37 , they are already visited </a:t>
            </a:r>
          </a:p>
          <a:p>
            <a:r>
              <a:rPr lang="en-US" dirty="0"/>
              <a:t>Therefore we will not perform steps for this nodes </a:t>
            </a:r>
          </a:p>
          <a:p>
            <a:r>
              <a:rPr lang="en-US" dirty="0"/>
              <a:t>Unlike we did for </a:t>
            </a:r>
            <a:r>
              <a:rPr lang="en-US" dirty="0" err="1"/>
              <a:t>i</a:t>
            </a:r>
            <a:r>
              <a:rPr lang="en-US" dirty="0"/>
              <a:t> = 1.</a:t>
            </a:r>
          </a:p>
          <a:p>
            <a:endParaRPr lang="en-US" dirty="0"/>
          </a:p>
          <a:p>
            <a:r>
              <a:rPr lang="en-US" dirty="0"/>
              <a:t>Since, 31 and 35 are not visited .</a:t>
            </a:r>
          </a:p>
          <a:p>
            <a:r>
              <a:rPr lang="en-US" dirty="0"/>
              <a:t>Therefore we will push them into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[1,1,1,1,1,1,1,1,1,1,1,1,1,1,1,1,1,1,1,1,1,1,1,1,1,1,</a:t>
            </a:r>
          </a:p>
          <a:p>
            <a:r>
              <a:rPr lang="en-US" dirty="0"/>
              <a:t>	1,1,1,0,1,1,1,0,1,1]</a:t>
            </a:r>
          </a:p>
          <a:p>
            <a:r>
              <a:rPr lang="en-US" dirty="0"/>
              <a:t>Queue : [Empty]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D8E3303-238C-4C80-9A06-76AE390E3D08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B084462-DAB8-4BE3-B170-629353C423B9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58CF4C-833C-491E-B849-AC56E7EA13B8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4242875-3F2E-4C8C-9D34-EE8ABB936579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FBF80-0862-4E66-95DE-43511A2A4B0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A1CBCD-9CE7-4C64-A211-7D213C0F49C8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EBF92A-6E68-41DF-B5FD-9FC10D108FE0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9EDF9C-13E3-4FEB-85FC-66DB191F9498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1570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1960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pPr marL="342900" indent="-342900">
              <a:buAutoNum type="arabicPlain" startAt="31"/>
            </a:pPr>
            <a:r>
              <a:rPr lang="en-US" dirty="0"/>
              <a:t>-&gt; NULL</a:t>
            </a:r>
          </a:p>
          <a:p>
            <a:pPr marL="342900" indent="-342900">
              <a:buAutoNum type="arabicPlain" startAt="31"/>
            </a:pPr>
            <a:endParaRPr lang="en-US" dirty="0"/>
          </a:p>
          <a:p>
            <a:r>
              <a:rPr lang="en-US" dirty="0"/>
              <a:t>We made 31 as visited and pushed it in queue.</a:t>
            </a:r>
          </a:p>
          <a:p>
            <a:r>
              <a:rPr lang="en-US" dirty="0"/>
              <a:t>Now, we will pop it in queue and iterate through all</a:t>
            </a:r>
          </a:p>
          <a:p>
            <a:r>
              <a:rPr lang="en-US" dirty="0"/>
              <a:t>Adjacent vertices.</a:t>
            </a:r>
          </a:p>
          <a:p>
            <a:endParaRPr lang="en-US" dirty="0"/>
          </a:p>
          <a:p>
            <a:r>
              <a:rPr lang="en-US" dirty="0"/>
              <a:t>But it does not have any vertices.</a:t>
            </a:r>
          </a:p>
          <a:p>
            <a:endParaRPr lang="en-US" dirty="0"/>
          </a:p>
          <a:p>
            <a:r>
              <a:rPr lang="en-US" dirty="0"/>
              <a:t>So, we will move further from </a:t>
            </a:r>
            <a:r>
              <a:rPr lang="en-US" dirty="0" err="1"/>
              <a:t>i</a:t>
            </a:r>
            <a:r>
              <a:rPr lang="en-US" dirty="0"/>
              <a:t> = 32 to 34.</a:t>
            </a:r>
          </a:p>
          <a:p>
            <a:endParaRPr lang="en-US" dirty="0"/>
          </a:p>
          <a:p>
            <a:r>
              <a:rPr lang="en-US" dirty="0"/>
              <a:t>Then push 35 in queue.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[1,1,1,1,1,1,1,1,1,1,1,1,1,1,1,1,1,1,1,1,1,1,1,1,1,1,</a:t>
            </a:r>
          </a:p>
          <a:p>
            <a:r>
              <a:rPr lang="en-US" dirty="0"/>
              <a:t>	1,1,1,1,1,1,1,0,1,1]</a:t>
            </a:r>
          </a:p>
          <a:p>
            <a:r>
              <a:rPr lang="en-US" dirty="0"/>
              <a:t>Queue : [31]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B29D42-FB50-4ECB-9F03-57ADD8C7A54C}"/>
              </a:ext>
            </a:extLst>
          </p:cNvPr>
          <p:cNvSpPr txBox="1"/>
          <p:nvPr/>
        </p:nvSpPr>
        <p:spPr>
          <a:xfrm>
            <a:off x="5093881" y="55399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31</a:t>
            </a:r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C701A00-45D7-4996-90AC-58460B885C26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9D81C28-028E-4B6D-B02C-8AB73BF4FEAC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9921EF0-293E-43AE-A7B9-2ACC5D5E090A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C3EE1E3-6AF3-4AF8-864E-EC26F75DCD21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8B59B9-1684-453E-867B-7844A1AFD8D6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8EC56-3261-4088-8A71-8BAF20DDE763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710043-8540-4FCC-8791-87805F8E3B9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A288FE-F8AF-497B-ACD6-CA3248FE5F02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0581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78D069-9976-4B68-A390-9BE56B309E5B}"/>
              </a:ext>
            </a:extLst>
          </p:cNvPr>
          <p:cNvSpPr txBox="1"/>
          <p:nvPr/>
        </p:nvSpPr>
        <p:spPr>
          <a:xfrm>
            <a:off x="626181" y="2384985"/>
            <a:ext cx="51960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pPr marL="342900" indent="-342900">
              <a:buAutoNum type="arabicPlain" startAt="35"/>
            </a:pPr>
            <a:r>
              <a:rPr lang="en-US" dirty="0"/>
              <a:t>-&gt; NULL</a:t>
            </a:r>
          </a:p>
          <a:p>
            <a:pPr marL="342900" indent="-342900">
              <a:buAutoNum type="arabicPlain" startAt="31"/>
            </a:pPr>
            <a:endParaRPr lang="en-US" dirty="0"/>
          </a:p>
          <a:p>
            <a:r>
              <a:rPr lang="en-US" dirty="0"/>
              <a:t>We made 35 as visited and pushed it in queue.</a:t>
            </a:r>
          </a:p>
          <a:p>
            <a:r>
              <a:rPr lang="en-US" dirty="0"/>
              <a:t>Now, we will pop it in queue and iterate through all</a:t>
            </a:r>
          </a:p>
          <a:p>
            <a:r>
              <a:rPr lang="en-US" dirty="0"/>
              <a:t>Adjacent vertices.</a:t>
            </a:r>
          </a:p>
          <a:p>
            <a:endParaRPr lang="en-US" dirty="0"/>
          </a:p>
          <a:p>
            <a:r>
              <a:rPr lang="en-US" dirty="0"/>
              <a:t>But it does not have any vertices.</a:t>
            </a:r>
          </a:p>
          <a:p>
            <a:endParaRPr lang="en-US" dirty="0"/>
          </a:p>
          <a:p>
            <a:r>
              <a:rPr lang="en-US" dirty="0"/>
              <a:t>So, we will move further from </a:t>
            </a:r>
            <a:r>
              <a:rPr lang="en-US" dirty="0" err="1"/>
              <a:t>i</a:t>
            </a:r>
            <a:r>
              <a:rPr lang="en-US" dirty="0"/>
              <a:t> = 36 to 37.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DD783-02D4-4D16-AF09-733CF99281D9}"/>
              </a:ext>
            </a:extLst>
          </p:cNvPr>
          <p:cNvSpPr txBox="1"/>
          <p:nvPr/>
        </p:nvSpPr>
        <p:spPr>
          <a:xfrm>
            <a:off x="0" y="0"/>
            <a:ext cx="582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 : [1,1,1,1,1,1,1,1,1,1,1,1,1,1,1,1,1,1,1,1,1,1,1,1,1,1,</a:t>
            </a:r>
          </a:p>
          <a:p>
            <a:r>
              <a:rPr lang="en-US" dirty="0"/>
              <a:t>	1,1,1,1,1,1,1,1,1,1]</a:t>
            </a:r>
          </a:p>
          <a:p>
            <a:r>
              <a:rPr lang="en-US" dirty="0"/>
              <a:t>Queue : [35]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B29D42-FB50-4ECB-9F03-57ADD8C7A54C}"/>
              </a:ext>
            </a:extLst>
          </p:cNvPr>
          <p:cNvSpPr txBox="1"/>
          <p:nvPr/>
        </p:nvSpPr>
        <p:spPr>
          <a:xfrm>
            <a:off x="5093881" y="55399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35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52832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B4A0A-128A-476F-8827-46B519B5DED0}"/>
              </a:ext>
            </a:extLst>
          </p:cNvPr>
          <p:cNvSpPr txBox="1"/>
          <p:nvPr/>
        </p:nvSpPr>
        <p:spPr>
          <a:xfrm>
            <a:off x="1310640" y="461665"/>
            <a:ext cx="291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</a:t>
            </a:r>
            <a:r>
              <a:rPr lang="en-US" dirty="0" err="1"/>
              <a:t>Colours</a:t>
            </a:r>
            <a:r>
              <a:rPr lang="en-US" dirty="0"/>
              <a:t> Used : 4</a:t>
            </a:r>
            <a:endParaRPr lang="en-IN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F5C858E-8526-4F71-A307-2B9D2EEEB5AC}"/>
              </a:ext>
            </a:extLst>
          </p:cNvPr>
          <p:cNvGraphicFramePr>
            <a:graphicFrameLocks noGrp="1"/>
          </p:cNvGraphicFramePr>
          <p:nvPr/>
        </p:nvGraphicFramePr>
        <p:xfrm>
          <a:off x="216099" y="1137139"/>
          <a:ext cx="5749886" cy="4601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2206">
                  <a:extLst>
                    <a:ext uri="{9D8B030D-6E8A-4147-A177-3AD203B41FA5}">
                      <a16:colId xmlns:a16="http://schemas.microsoft.com/office/drawing/2014/main" val="2125321556"/>
                    </a:ext>
                  </a:extLst>
                </a:gridCol>
                <a:gridCol w="2458720">
                  <a:extLst>
                    <a:ext uri="{9D8B030D-6E8A-4147-A177-3AD203B41FA5}">
                      <a16:colId xmlns:a16="http://schemas.microsoft.com/office/drawing/2014/main" val="2474569611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68183534"/>
                    </a:ext>
                  </a:extLst>
                </a:gridCol>
              </a:tblGrid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State code (GST)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Name of the state/Uts</a:t>
                      </a:r>
                      <a:endParaRPr lang="en-US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Colour No.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265982530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Jammu and Kashmir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31998041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Himachal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615615094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Punjab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8747526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Chandigarh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01541456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Uttarakhand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52216390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Haryana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167858742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Delhi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4853079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8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Rajasthan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2280012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Uttar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930803495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Bihar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54556036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Sikkim</a:t>
                      </a:r>
                      <a:endParaRPr lang="en-IN" sz="12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679815305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Arunachal Pradesh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928271513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13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Nagaland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86223659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14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Manipur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78181317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15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Mizoram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425303642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16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Tripura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13500377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17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Meghalaya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2931688358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18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Assam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3069796999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19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West Bengal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176423424"/>
                  </a:ext>
                </a:extLst>
              </a:tr>
              <a:tr h="2191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20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Jharkhand</a:t>
                      </a:r>
                      <a:endParaRPr lang="en-IN" sz="12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6443" marR="6443" marT="6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3" marR="6443" marT="6443" marB="0" anchor="ctr"/>
                </a:tc>
                <a:extLst>
                  <a:ext uri="{0D108BD9-81ED-4DB2-BD59-A6C34878D82A}">
                    <a16:rowId xmlns:a16="http://schemas.microsoft.com/office/drawing/2014/main" val="757600641"/>
                  </a:ext>
                </a:extLst>
              </a:tr>
            </a:tbl>
          </a:graphicData>
        </a:graphic>
      </p:graphicFrame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393450-5E0A-4378-A098-9C830F3F2A24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B363AC7-A450-4E17-A02B-04750B92B4D9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9875E6B-2178-49B5-BA0B-092253E33E4D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1A351CF-AE19-4C59-BE44-C69ECFC0B60D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CC534E-E8FC-4163-A4EE-DF7CE079FB34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B0A14A-6496-4D0C-A6A8-9FD38822CA2D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59983C-2DB4-45B8-81AF-BC4DD6BB19D2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3F446E-8D73-4CE3-887E-05A3732694FB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88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8th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AC36B8-4A93-4EE1-8249-74E224C01C4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2FF677C-1647-43AA-A6B3-A4E5FA2971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37EC42F-A033-437F-9AF4-31896D06D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BF74469-50D0-43AD-B788-EA54EA6E616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79BA3FC1-BB00-45E2-8B28-285AF5AC50B2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F5BBC5B-F6A8-4DF8-BF1D-B8EEC3558A0A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AD2E994-52C6-447A-97ED-58F02BF2BAD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86B9625-4FC4-499B-B8C3-A0512BB85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90D4299-BD74-4EEC-8882-68399611D8A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BE101DF7-1B74-44D6-8EF9-3A77CF1BF3E0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88F7F35-92FA-425E-B41B-DDC3D1D463B4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BA41EC2-5BE8-4EC8-A9A0-9B460EF259F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AF83BFC-092A-42DF-BB82-CEE457DE0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F8E9D26-286B-4EC7-8B3E-C4CE928ED81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B7137B71-BE9B-46DA-9BB3-32F4C2CDC05C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0E0A3B2-A8FD-44A7-B522-5EC467AF3089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B6484BF-C125-476D-B1A8-3D8AC58FF56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6697F4E-F5E5-46FA-8FFC-56CABAD88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7D14E09-5D88-4B63-ADDA-AA085E1780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C1D1F82A-7F61-4FD5-A579-1EFD93A4B547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80B5A35-8CB6-499F-8703-D7BA85D36670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AEDAFB9-076B-4DAF-AA51-3F12A517A66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7A20D75-0964-4067-8E8F-8C565AA05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6EDA07D-5CAE-4059-AE28-F9BC8333FC1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CFFFF8E-048A-418F-A1ED-5968E6B4D246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555CF76-EB28-4D7C-BDE7-39B342E56DC5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B09444D-6D35-4486-B7BD-61B69BA7A8A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4B1274A-A6F8-49E9-8B19-2B6BE9A92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2CF42D-1C53-4657-882C-13228F4EBA5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343F8B82-9180-405F-BC16-618E56CBAD4D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E20DA4D-CC18-458C-91CC-BD39812AE4B3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D9241AC-C6FB-4661-9DEE-5DCA72515BD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95372AB-AD94-461C-8D1A-D4BEC27C8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1045055-33FA-459B-BA79-F34968FEEEF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6B8CA2FE-6132-4083-9578-FCF478179F75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2E6C1E-77DD-433B-9401-3F88BA164AA8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488BE9F-E2EC-4134-843E-70496F88660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9E67E2D-3607-4833-A368-E247A1EC7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2FE6AFB-7FDB-4BE7-9BE3-B5F84385851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18DFB092-A596-4CAF-A214-EC35D0934E1B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BB98BA7-9E9F-499F-9A3B-0880EBD89793}"/>
              </a:ext>
            </a:extLst>
          </p:cNvPr>
          <p:cNvCxnSpPr>
            <a:cxnSpLocks/>
            <a:stCxn id="206" idx="0"/>
            <a:endCxn id="200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983B12D-0E7C-4E6B-965D-6954550E5A74}"/>
              </a:ext>
            </a:extLst>
          </p:cNvPr>
          <p:cNvCxnSpPr>
            <a:cxnSpLocks/>
            <a:stCxn id="206" idx="0"/>
            <a:endCxn id="199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59A2006-865A-42B9-B1FC-2FA642A88C62}"/>
              </a:ext>
            </a:extLst>
          </p:cNvPr>
          <p:cNvCxnSpPr>
            <a:cxnSpLocks/>
            <a:stCxn id="209" idx="0"/>
            <a:endCxn id="200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1A4BC48-1290-4670-97ED-39CD27ACB7CA}"/>
              </a:ext>
            </a:extLst>
          </p:cNvPr>
          <p:cNvCxnSpPr>
            <a:cxnSpLocks/>
            <a:stCxn id="209" idx="0"/>
            <a:endCxn id="203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0A20BA-AC68-4025-AF83-CEEBD9756D9B}"/>
              </a:ext>
            </a:extLst>
          </p:cNvPr>
          <p:cNvCxnSpPr>
            <a:cxnSpLocks/>
            <a:stCxn id="199" idx="2"/>
            <a:endCxn id="203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97232C3-1D76-4E40-BB37-CAC4CF209557}"/>
              </a:ext>
            </a:extLst>
          </p:cNvPr>
          <p:cNvCxnSpPr>
            <a:cxnSpLocks/>
            <a:stCxn id="198" idx="0"/>
            <a:endCxn id="2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510809C-D474-410D-B253-DF9673019473}"/>
              </a:ext>
            </a:extLst>
          </p:cNvPr>
          <p:cNvCxnSpPr>
            <a:cxnSpLocks/>
            <a:stCxn id="198" idx="4"/>
            <a:endCxn id="205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885FC0E-0875-4BDE-8852-17043BFD5971}"/>
              </a:ext>
            </a:extLst>
          </p:cNvPr>
          <p:cNvCxnSpPr>
            <a:cxnSpLocks/>
            <a:stCxn id="205" idx="6"/>
            <a:endCxn id="208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5731645-C8A6-4174-93DE-0D720231B5A0}"/>
              </a:ext>
            </a:extLst>
          </p:cNvPr>
          <p:cNvCxnSpPr>
            <a:cxnSpLocks/>
            <a:stCxn id="201" idx="4"/>
            <a:endCxn id="208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EC3C0910-03B1-4A1F-B4D7-198A5197BFDC}"/>
              </a:ext>
            </a:extLst>
          </p:cNvPr>
          <p:cNvCxnSpPr>
            <a:cxnSpLocks/>
            <a:stCxn id="207" idx="6"/>
            <a:endCxn id="201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BFA86F2-A641-40E2-AC4A-B1D8550F6C99}"/>
              </a:ext>
            </a:extLst>
          </p:cNvPr>
          <p:cNvCxnSpPr>
            <a:cxnSpLocks/>
            <a:stCxn id="203" idx="2"/>
            <a:endCxn id="198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95B194-A855-48C9-A9FF-5456C09869AB}"/>
              </a:ext>
            </a:extLst>
          </p:cNvPr>
          <p:cNvCxnSpPr>
            <a:cxnSpLocks/>
            <a:endCxn id="199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4AD9C21-8D9A-4A25-94A0-303CB6949C77}"/>
              </a:ext>
            </a:extLst>
          </p:cNvPr>
          <p:cNvCxnSpPr>
            <a:cxnSpLocks/>
            <a:stCxn id="207" idx="4"/>
            <a:endCxn id="200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C45D5500-7687-4AEB-91E2-3DAFE1D1DFA5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08DCBB1-0933-44F5-AA91-C0C6549EE67F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044A6FA-1A4C-413E-B772-F2D7F3794CD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15AA5AC-61B9-4E37-BF9D-CD359F39AC9D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1E8B199-E7D2-422C-8D3E-E034D70B90FA}"/>
              </a:ext>
            </a:extLst>
          </p:cNvPr>
          <p:cNvCxnSpPr>
            <a:cxnSpLocks/>
            <a:stCxn id="206" idx="3"/>
            <a:endCxn id="205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1FF9E7-CC7C-4DB3-8842-326D566909A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F27EEFC-A67B-45C2-9E72-5175F0BA357D}"/>
              </a:ext>
            </a:extLst>
          </p:cNvPr>
          <p:cNvCxnSpPr>
            <a:cxnSpLocks/>
            <a:stCxn id="209" idx="5"/>
            <a:endCxn id="208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52AE4C97-C0A6-41A4-B526-9F7E81E88659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FAF1D28-41F0-463E-8A63-3BEE725F1F7B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392F4CB8-153B-4D5B-8F9B-29874880223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59D6E3B4-F412-43AA-8C72-A453F02AAD1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F0C4DEA-F273-4BF2-B025-E05D5678A7C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09A9D84-E586-48C1-AB2B-489EA6ADAF5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958AA1D-5D4C-4C7F-8E6F-4F2E13974894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21E8570-1227-4A00-89E4-C33CA6E426CF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BA5AB8A-D4A9-4589-AE3D-8F55FFDD541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BB8E5B8-6D78-4D11-9237-C1DF0CB17312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9C80B33-5EE1-4235-B1A1-72F124CEC7C0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7C11496-B58C-4B01-A792-30EADD642BCF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98D2918-C3E5-434F-B72E-2223B92E661B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76C62E0-2C6A-4966-A189-00C34A412266}"/>
              </a:ext>
            </a:extLst>
          </p:cNvPr>
          <p:cNvCxnSpPr>
            <a:cxnSpLocks/>
          </p:cNvCxnSpPr>
          <p:nvPr/>
        </p:nvCxnSpPr>
        <p:spPr>
          <a:xfrm flipV="1">
            <a:off x="8793221" y="4768358"/>
            <a:ext cx="350691" cy="33637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7E202AE-8888-4780-92AF-211B869943C9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0D5B225-B778-4EFB-B201-069A883F5F17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4105EC27-93BD-4905-8C21-B2DCA5B5AA25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F48D8DEB-E9CE-4BA0-B0A9-522F2F0A18D1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BCB94E60-CCB6-428A-9047-7916E10C55DF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630A7CA-989F-4169-8383-D25B94988C4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4C6ABE8-C0D4-40AA-A675-8A64D4634BA0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EB3E88-A706-4CB4-A125-91DB9FD401A9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9064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GraphicFramePr/>
              <p:nvPr/>
            </p:nvGraphicFramePr>
            <p:xfrm>
              <a:off x="6096000" y="-71120"/>
              <a:ext cx="6380480" cy="7010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E8C394-4FAA-4F04-8133-0F6EA686C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-71120"/>
                <a:ext cx="6380480" cy="701039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2C0641-537E-4888-B5D4-A9EDBB777610}"/>
              </a:ext>
            </a:extLst>
          </p:cNvPr>
          <p:cNvSpPr txBox="1"/>
          <p:nvPr/>
        </p:nvSpPr>
        <p:spPr>
          <a:xfrm>
            <a:off x="7688425" y="553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8A50C-3BAC-4FDF-927B-230E6B2EA83E}"/>
              </a:ext>
            </a:extLst>
          </p:cNvPr>
          <p:cNvSpPr txBox="1"/>
          <p:nvPr/>
        </p:nvSpPr>
        <p:spPr>
          <a:xfrm>
            <a:off x="8109699" y="923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9DA8D-B392-4257-A483-25D2A64C57FC}"/>
              </a:ext>
            </a:extLst>
          </p:cNvPr>
          <p:cNvSpPr txBox="1"/>
          <p:nvPr/>
        </p:nvSpPr>
        <p:spPr>
          <a:xfrm>
            <a:off x="7748219" y="117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86FB-38D1-42D0-A6CE-1BDAAFB6ED71}"/>
              </a:ext>
            </a:extLst>
          </p:cNvPr>
          <p:cNvSpPr txBox="1"/>
          <p:nvPr/>
        </p:nvSpPr>
        <p:spPr>
          <a:xfrm>
            <a:off x="8207352" y="461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37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204EF-0E5C-47F6-A422-2689A1807189}"/>
              </a:ext>
            </a:extLst>
          </p:cNvPr>
          <p:cNvSpPr txBox="1"/>
          <p:nvPr/>
        </p:nvSpPr>
        <p:spPr>
          <a:xfrm>
            <a:off x="8475213" y="1363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1C58-7308-49EF-9CFF-A6D99CCDD0AF}"/>
              </a:ext>
            </a:extLst>
          </p:cNvPr>
          <p:cNvSpPr txBox="1"/>
          <p:nvPr/>
        </p:nvSpPr>
        <p:spPr>
          <a:xfrm>
            <a:off x="7905666" y="1619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E59D-61AA-48F7-B177-124935AF54ED}"/>
              </a:ext>
            </a:extLst>
          </p:cNvPr>
          <p:cNvSpPr txBox="1"/>
          <p:nvPr/>
        </p:nvSpPr>
        <p:spPr>
          <a:xfrm>
            <a:off x="7386739" y="1988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1A30F-14C5-4AE5-8F8A-00163172D475}"/>
              </a:ext>
            </a:extLst>
          </p:cNvPr>
          <p:cNvSpPr txBox="1"/>
          <p:nvPr/>
        </p:nvSpPr>
        <p:spPr>
          <a:xfrm>
            <a:off x="8898995" y="225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CFB3E-8CB5-4B16-AE09-80E541137967}"/>
              </a:ext>
            </a:extLst>
          </p:cNvPr>
          <p:cNvSpPr txBox="1"/>
          <p:nvPr/>
        </p:nvSpPr>
        <p:spPr>
          <a:xfrm>
            <a:off x="9780766" y="23210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49A2-8334-4728-9DC4-14061D984BCB}"/>
              </a:ext>
            </a:extLst>
          </p:cNvPr>
          <p:cNvSpPr txBox="1"/>
          <p:nvPr/>
        </p:nvSpPr>
        <p:spPr>
          <a:xfrm>
            <a:off x="10284879" y="1731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4CF2E-5A8C-4215-A623-46180F23363C}"/>
              </a:ext>
            </a:extLst>
          </p:cNvPr>
          <p:cNvSpPr txBox="1"/>
          <p:nvPr/>
        </p:nvSpPr>
        <p:spPr>
          <a:xfrm>
            <a:off x="11362276" y="1803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24874-F916-4512-97A6-AD4E5FABEAC0}"/>
              </a:ext>
            </a:extLst>
          </p:cNvPr>
          <p:cNvSpPr txBox="1"/>
          <p:nvPr/>
        </p:nvSpPr>
        <p:spPr>
          <a:xfrm>
            <a:off x="11701990" y="2255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80026-1266-42DA-9DC8-F3F8D938F1D1}"/>
              </a:ext>
            </a:extLst>
          </p:cNvPr>
          <p:cNvSpPr txBox="1"/>
          <p:nvPr/>
        </p:nvSpPr>
        <p:spPr>
          <a:xfrm>
            <a:off x="11376810" y="25872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1E73A-D3EA-4760-837D-1A424BDA4EA1}"/>
              </a:ext>
            </a:extLst>
          </p:cNvPr>
          <p:cNvSpPr txBox="1"/>
          <p:nvPr/>
        </p:nvSpPr>
        <p:spPr>
          <a:xfrm>
            <a:off x="11191724" y="2871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15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1A041-A240-4FB7-8703-5BACC269CE57}"/>
              </a:ext>
            </a:extLst>
          </p:cNvPr>
          <p:cNvSpPr txBox="1"/>
          <p:nvPr/>
        </p:nvSpPr>
        <p:spPr>
          <a:xfrm>
            <a:off x="10866713" y="2857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25F06-399B-403E-8380-BD4AA7AC5B35}"/>
              </a:ext>
            </a:extLst>
          </p:cNvPr>
          <p:cNvSpPr txBox="1"/>
          <p:nvPr/>
        </p:nvSpPr>
        <p:spPr>
          <a:xfrm>
            <a:off x="10871719" y="2439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B7FB4-ADAC-462E-820E-A2069DB3BC80}"/>
              </a:ext>
            </a:extLst>
          </p:cNvPr>
          <p:cNvSpPr txBox="1"/>
          <p:nvPr/>
        </p:nvSpPr>
        <p:spPr>
          <a:xfrm>
            <a:off x="11246141" y="21698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BB087-E840-40EB-ACE6-7DB592EB93EC}"/>
              </a:ext>
            </a:extLst>
          </p:cNvPr>
          <p:cNvSpPr txBox="1"/>
          <p:nvPr/>
        </p:nvSpPr>
        <p:spPr>
          <a:xfrm>
            <a:off x="10176219" y="2971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93E1F3-C4A7-4EDE-A817-5FB42019A2B5}"/>
              </a:ext>
            </a:extLst>
          </p:cNvPr>
          <p:cNvSpPr txBox="1"/>
          <p:nvPr/>
        </p:nvSpPr>
        <p:spPr>
          <a:xfrm>
            <a:off x="9657476" y="2870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D309-F7FF-4627-BE9E-49456E9A89E9}"/>
              </a:ext>
            </a:extLst>
          </p:cNvPr>
          <p:cNvSpPr txBox="1"/>
          <p:nvPr/>
        </p:nvSpPr>
        <p:spPr>
          <a:xfrm>
            <a:off x="9614079" y="3420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21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D5635-DFE4-4D94-AE3D-0227394FCAD8}"/>
              </a:ext>
            </a:extLst>
          </p:cNvPr>
          <p:cNvSpPr txBox="1"/>
          <p:nvPr/>
        </p:nvSpPr>
        <p:spPr>
          <a:xfrm>
            <a:off x="9049838" y="32443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22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19EE4-9928-41B4-A357-8259E46D6BE8}"/>
              </a:ext>
            </a:extLst>
          </p:cNvPr>
          <p:cNvSpPr txBox="1"/>
          <p:nvPr/>
        </p:nvSpPr>
        <p:spPr>
          <a:xfrm>
            <a:off x="8247533" y="31236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23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FA02F-ADA7-43EC-A4DE-A5A20214B456}"/>
              </a:ext>
            </a:extLst>
          </p:cNvPr>
          <p:cNvSpPr txBox="1"/>
          <p:nvPr/>
        </p:nvSpPr>
        <p:spPr>
          <a:xfrm>
            <a:off x="6759111" y="2809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24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6D483-6949-4F15-9DD2-0426C4823D1A}"/>
              </a:ext>
            </a:extLst>
          </p:cNvPr>
          <p:cNvSpPr txBox="1"/>
          <p:nvPr/>
        </p:nvSpPr>
        <p:spPr>
          <a:xfrm>
            <a:off x="7748219" y="3689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27</a:t>
            </a:r>
            <a:endParaRPr lang="en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E91DC-11D4-45ED-9BC1-4DB883E45D00}"/>
              </a:ext>
            </a:extLst>
          </p:cNvPr>
          <p:cNvSpPr txBox="1"/>
          <p:nvPr/>
        </p:nvSpPr>
        <p:spPr>
          <a:xfrm>
            <a:off x="8343048" y="51173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</a:t>
            </a:r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8BEE0-80F0-4101-A1AA-7C66061D68AF}"/>
              </a:ext>
            </a:extLst>
          </p:cNvPr>
          <p:cNvSpPr txBox="1"/>
          <p:nvPr/>
        </p:nvSpPr>
        <p:spPr>
          <a:xfrm>
            <a:off x="7533774" y="4627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13DFA-E7D0-4729-878D-11854CE5A9CF}"/>
              </a:ext>
            </a:extLst>
          </p:cNvPr>
          <p:cNvSpPr txBox="1"/>
          <p:nvPr/>
        </p:nvSpPr>
        <p:spPr>
          <a:xfrm>
            <a:off x="7028616" y="474805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</a:t>
            </a:r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D693C-6CCC-4362-B3F2-43E9F28F55F3}"/>
              </a:ext>
            </a:extLst>
          </p:cNvPr>
          <p:cNvSpPr txBox="1"/>
          <p:nvPr/>
        </p:nvSpPr>
        <p:spPr>
          <a:xfrm>
            <a:off x="6607325" y="5828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31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31816-D500-4624-A6AA-8FA6B215DA73}"/>
              </a:ext>
            </a:extLst>
          </p:cNvPr>
          <p:cNvSpPr txBox="1"/>
          <p:nvPr/>
        </p:nvSpPr>
        <p:spPr>
          <a:xfrm>
            <a:off x="7637805" y="600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B12F5-BAEC-4300-93CF-6C593D95B598}"/>
              </a:ext>
            </a:extLst>
          </p:cNvPr>
          <p:cNvSpPr txBox="1"/>
          <p:nvPr/>
        </p:nvSpPr>
        <p:spPr>
          <a:xfrm>
            <a:off x="8056509" y="6027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33</a:t>
            </a:r>
            <a:endParaRPr lang="en-IN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59ADD-8D6F-46E0-A09A-5C4F272C56C5}"/>
              </a:ext>
            </a:extLst>
          </p:cNvPr>
          <p:cNvSpPr txBox="1"/>
          <p:nvPr/>
        </p:nvSpPr>
        <p:spPr>
          <a:xfrm>
            <a:off x="8625838" y="5570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34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40CA9-08AD-4FFA-8AC3-ED52B65A21FD}"/>
              </a:ext>
            </a:extLst>
          </p:cNvPr>
          <p:cNvSpPr txBox="1"/>
          <p:nvPr/>
        </p:nvSpPr>
        <p:spPr>
          <a:xfrm>
            <a:off x="11036571" y="556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F79D4C-50B3-4924-B41C-2FD4A9C83BE7}"/>
              </a:ext>
            </a:extLst>
          </p:cNvPr>
          <p:cNvSpPr txBox="1"/>
          <p:nvPr/>
        </p:nvSpPr>
        <p:spPr>
          <a:xfrm>
            <a:off x="8287098" y="3982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B4A0A-128A-476F-8827-46B519B5DED0}"/>
              </a:ext>
            </a:extLst>
          </p:cNvPr>
          <p:cNvSpPr txBox="1"/>
          <p:nvPr/>
        </p:nvSpPr>
        <p:spPr>
          <a:xfrm>
            <a:off x="1310640" y="461665"/>
            <a:ext cx="291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</a:t>
            </a:r>
            <a:r>
              <a:rPr lang="en-US" dirty="0" err="1"/>
              <a:t>Colours</a:t>
            </a:r>
            <a:r>
              <a:rPr lang="en-US" dirty="0"/>
              <a:t> Used : 4</a:t>
            </a:r>
            <a:endParaRPr lang="en-IN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8E25CEA-908F-4384-9632-3B9E67CF8245}"/>
              </a:ext>
            </a:extLst>
          </p:cNvPr>
          <p:cNvGraphicFramePr>
            <a:graphicFrameLocks noGrp="1"/>
          </p:cNvGraphicFramePr>
          <p:nvPr/>
        </p:nvGraphicFramePr>
        <p:xfrm>
          <a:off x="243840" y="1559304"/>
          <a:ext cx="5724738" cy="4004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307">
                  <a:extLst>
                    <a:ext uri="{9D8B030D-6E8A-4147-A177-3AD203B41FA5}">
                      <a16:colId xmlns:a16="http://schemas.microsoft.com/office/drawing/2014/main" val="2481832878"/>
                    </a:ext>
                  </a:extLst>
                </a:gridCol>
                <a:gridCol w="2336071">
                  <a:extLst>
                    <a:ext uri="{9D8B030D-6E8A-4147-A177-3AD203B41FA5}">
                      <a16:colId xmlns:a16="http://schemas.microsoft.com/office/drawing/2014/main" val="3809962135"/>
                    </a:ext>
                  </a:extLst>
                </a:gridCol>
                <a:gridCol w="1928360">
                  <a:extLst>
                    <a:ext uri="{9D8B030D-6E8A-4147-A177-3AD203B41FA5}">
                      <a16:colId xmlns:a16="http://schemas.microsoft.com/office/drawing/2014/main" val="2618399421"/>
                    </a:ext>
                  </a:extLst>
                </a:gridCol>
              </a:tblGrid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21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Odisha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7930974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22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Chattisgarh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3578483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23</a:t>
                      </a:r>
                      <a:endParaRPr lang="en-IN" sz="14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Madhya Pradesh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319462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24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Gujarat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724658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25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Daman and Diu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6626291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26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Dadra and Nagar Haveli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9409305"/>
                  </a:ext>
                </a:extLst>
              </a:tr>
              <a:tr h="21307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Maharashtra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7619265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28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Andhra Pradesh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143834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29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Karnataka</a:t>
                      </a:r>
                      <a:endParaRPr lang="en-IN" sz="1400" b="0" i="0" u="none" strike="noStrike" dirty="0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9517818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30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Goa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6876684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31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Lakshadweep Islands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3748130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32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Kerala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501664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33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Tamil Nadu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2358309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34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Pondicherry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8721426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35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Andaman and Nicobar Islands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338700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36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Telangana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0384038"/>
                  </a:ext>
                </a:extLst>
              </a:tr>
              <a:tr h="2364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37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Ladakh</a:t>
                      </a:r>
                      <a:endParaRPr lang="en-IN" sz="1400" b="0" i="0" u="none" strike="noStrike">
                        <a:solidFill>
                          <a:srgbClr val="3D3D3D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6885814"/>
                  </a:ext>
                </a:extLst>
              </a:tr>
            </a:tbl>
          </a:graphicData>
        </a:graphic>
      </p:graphicFrame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EC7FF2-D9CE-496F-882A-DB723CE9F7CC}"/>
              </a:ext>
            </a:extLst>
          </p:cNvPr>
          <p:cNvSpPr/>
          <p:nvPr/>
        </p:nvSpPr>
        <p:spPr>
          <a:xfrm>
            <a:off x="267123" y="6515854"/>
            <a:ext cx="833120" cy="254000"/>
          </a:xfrm>
          <a:prstGeom prst="roundRect">
            <a:avLst/>
          </a:prstGeom>
          <a:solidFill>
            <a:srgbClr val="FAD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CE548B3-3CC6-46FD-A0CB-4FF0B6DD9438}"/>
              </a:ext>
            </a:extLst>
          </p:cNvPr>
          <p:cNvSpPr/>
          <p:nvPr/>
        </p:nvSpPr>
        <p:spPr>
          <a:xfrm>
            <a:off x="1694603" y="6512560"/>
            <a:ext cx="833120" cy="254000"/>
          </a:xfrm>
          <a:prstGeom prst="roundRect">
            <a:avLst/>
          </a:prstGeom>
          <a:solidFill>
            <a:srgbClr val="96B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489FBA7-8DDC-4D38-8304-40204D192652}"/>
              </a:ext>
            </a:extLst>
          </p:cNvPr>
          <p:cNvSpPr/>
          <p:nvPr/>
        </p:nvSpPr>
        <p:spPr>
          <a:xfrm>
            <a:off x="3112144" y="6512560"/>
            <a:ext cx="833120" cy="254000"/>
          </a:xfrm>
          <a:prstGeom prst="roundRect">
            <a:avLst/>
          </a:prstGeom>
          <a:solidFill>
            <a:srgbClr val="18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4FD5F38-B4EF-461D-9CED-50DAAE092025}"/>
              </a:ext>
            </a:extLst>
          </p:cNvPr>
          <p:cNvSpPr/>
          <p:nvPr/>
        </p:nvSpPr>
        <p:spPr>
          <a:xfrm>
            <a:off x="4515148" y="6512560"/>
            <a:ext cx="833120" cy="254000"/>
          </a:xfrm>
          <a:prstGeom prst="roundRect">
            <a:avLst/>
          </a:prstGeom>
          <a:solidFill>
            <a:srgbClr val="C647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2AD9BD-0FF8-4E04-8ED2-FA525D0A5B5D}"/>
              </a:ext>
            </a:extLst>
          </p:cNvPr>
          <p:cNvSpPr txBox="1"/>
          <p:nvPr/>
        </p:nvSpPr>
        <p:spPr>
          <a:xfrm>
            <a:off x="125881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FEBC08-F346-4C45-9573-7B87A2B24DB7}"/>
              </a:ext>
            </a:extLst>
          </p:cNvPr>
          <p:cNvSpPr txBox="1"/>
          <p:nvPr/>
        </p:nvSpPr>
        <p:spPr>
          <a:xfrm>
            <a:off x="2701668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2F2DB1-391D-47D2-A2A1-27BA64DA9125}"/>
              </a:ext>
            </a:extLst>
          </p:cNvPr>
          <p:cNvSpPr txBox="1"/>
          <p:nvPr/>
        </p:nvSpPr>
        <p:spPr>
          <a:xfrm>
            <a:off x="4079363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C09F09-8393-445A-BBF0-6FF3CB4C15A1}"/>
              </a:ext>
            </a:extLst>
          </p:cNvPr>
          <p:cNvSpPr txBox="1"/>
          <p:nvPr/>
        </p:nvSpPr>
        <p:spPr>
          <a:xfrm>
            <a:off x="5509372" y="6454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1865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8E2742-9B71-4CFB-8944-E2761F2A486A}"/>
              </a:ext>
            </a:extLst>
          </p:cNvPr>
          <p:cNvSpPr txBox="1"/>
          <p:nvPr/>
        </p:nvSpPr>
        <p:spPr>
          <a:xfrm>
            <a:off x="4683760" y="2875002"/>
            <a:ext cx="2214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Thank You !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17630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9th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F40629F-04F3-4485-8E0B-1F6F0A882D8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3A34788-4825-45F4-8F08-1C2A70D9E7D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0F60F62-74E2-4AEB-AEFC-FD4F0A3C6F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DDFC5A2-6AB8-4716-9A6D-29BD2B7148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E6A52ACE-8FBA-467B-ABE1-E519F6715EEA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D69501-90D4-418F-8785-730E1CCA9939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06CF3F-3E32-46C8-81A4-75F3DDAAD4B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32E5C-8360-4C18-92AF-8F6C96349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DCC44AB-0768-449F-BA20-F395101C430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F34DFBA6-52E8-4289-B9A7-2631AA3C4413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2709388-36B3-4441-A339-9E9C33429A0E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AEDA14D-02EC-400E-A656-64EB9B0A77C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7D573AB-A564-4221-BB20-8B2F08A76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43FE737-372E-4FE7-9197-459EAB93D0C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3D8E7BBB-9722-4DEA-99B6-4DE8AD9219EF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F57CBF0-0CC4-4856-9013-CF335CA86B5C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26BD113-D39C-4359-8F63-28D8DF0352A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CEF15E5-5282-480A-AEDE-4658E9419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858119D-52CE-477E-B21F-42E10886C47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A457495C-801C-434B-BA19-BAD7D98DA634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0775E9F-BC83-4303-B38F-E31DBC59C714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EE7712-66B5-4CF7-811E-321A819497F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3D9082A-2E44-4FE4-A000-4438B70DB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74E67E7-0681-4B84-99AD-0E87E6B886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071C5A2A-A9CE-4F6C-86D7-8E4D97198341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90381A-7AC5-48B3-AFAC-7036177579B1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29CF5CA-9354-4D75-A813-F34AEE4FA45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8AD1897-5E4F-48E5-BCDB-748CFC7E36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1EFEAAF-45EA-4922-A1FA-6B1333E7854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080C1A42-6103-41BA-8308-F75C23807D34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230B730-B6E2-4CF1-9ABC-62D9D8AA6220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42C4F35-7A89-45DB-9BDD-F75FEEC9059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53845FC-CA05-4652-9B36-3244E5FFE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73D65CB-F151-4A56-9718-AFA709546B7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46FF4D0D-BC22-46D8-80AA-9DEA70BF1CC9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0546623-FA44-4FA3-BA6A-73F72EBF3B4A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32D74FD-3E1C-4BB7-BB1B-5FB3CF26F5D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579EF62-62DB-499E-86E1-D29196EA7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0260AA4-9A4F-4CA0-8712-F0905357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A664DEA3-5569-4DB6-923F-22B765DBE39F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335FC3B8-1D6D-4A91-9BD9-1AB937636096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34E187D-998D-4D5C-A0B2-50690B8E5EF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7E464C8-8C86-45A6-B0E8-9B05E2D39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4F3117A-4A02-4524-B6DA-A94F711B4E4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E038627E-AABA-4C62-A541-BA72EB1BBDEC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4B8A229-F31B-415C-8524-9D071DA03A1D}"/>
              </a:ext>
            </a:extLst>
          </p:cNvPr>
          <p:cNvCxnSpPr>
            <a:cxnSpLocks/>
            <a:stCxn id="217" idx="0"/>
            <a:endCxn id="21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3E2EBE9-B283-44EB-8B47-1578DF48E9CB}"/>
              </a:ext>
            </a:extLst>
          </p:cNvPr>
          <p:cNvCxnSpPr>
            <a:cxnSpLocks/>
            <a:stCxn id="217" idx="0"/>
            <a:endCxn id="21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B7AE303-B6D7-4DF1-BF2C-72C81BD8518F}"/>
              </a:ext>
            </a:extLst>
          </p:cNvPr>
          <p:cNvCxnSpPr>
            <a:cxnSpLocks/>
            <a:stCxn id="220" idx="0"/>
            <a:endCxn id="21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95BB570-92E9-4921-846A-1BA9E7203C51}"/>
              </a:ext>
            </a:extLst>
          </p:cNvPr>
          <p:cNvCxnSpPr>
            <a:cxnSpLocks/>
            <a:stCxn id="220" idx="0"/>
            <a:endCxn id="21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D11F7F2-82F7-4C12-9C2D-8984426D395E}"/>
              </a:ext>
            </a:extLst>
          </p:cNvPr>
          <p:cNvCxnSpPr>
            <a:cxnSpLocks/>
            <a:stCxn id="210" idx="2"/>
            <a:endCxn id="21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D45CC24-C155-4878-9A82-A58BC71505D3}"/>
              </a:ext>
            </a:extLst>
          </p:cNvPr>
          <p:cNvCxnSpPr>
            <a:cxnSpLocks/>
            <a:stCxn id="209" idx="0"/>
            <a:endCxn id="21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DCE8F7A-B2C0-43B9-B9B6-B340BAFA6979}"/>
              </a:ext>
            </a:extLst>
          </p:cNvPr>
          <p:cNvCxnSpPr>
            <a:cxnSpLocks/>
            <a:stCxn id="209" idx="4"/>
            <a:endCxn id="21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DA957CB-F0F8-490A-AC28-D840E1013927}"/>
              </a:ext>
            </a:extLst>
          </p:cNvPr>
          <p:cNvCxnSpPr>
            <a:cxnSpLocks/>
            <a:stCxn id="216" idx="6"/>
            <a:endCxn id="21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8C610E62-4B43-48D8-AD32-C2E8C9126C07}"/>
              </a:ext>
            </a:extLst>
          </p:cNvPr>
          <p:cNvCxnSpPr>
            <a:cxnSpLocks/>
            <a:stCxn id="212" idx="4"/>
            <a:endCxn id="21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78E1AAFF-6F25-447B-BF57-B9EFEE7CB1DF}"/>
              </a:ext>
            </a:extLst>
          </p:cNvPr>
          <p:cNvCxnSpPr>
            <a:cxnSpLocks/>
            <a:stCxn id="218" idx="6"/>
            <a:endCxn id="21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A7433830-80DF-4A38-A9A6-671EA3602B7F}"/>
              </a:ext>
            </a:extLst>
          </p:cNvPr>
          <p:cNvCxnSpPr>
            <a:cxnSpLocks/>
            <a:stCxn id="214" idx="2"/>
            <a:endCxn id="20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2A005C0C-D3FC-4924-8853-96D5CDBCC0BF}"/>
              </a:ext>
            </a:extLst>
          </p:cNvPr>
          <p:cNvCxnSpPr>
            <a:cxnSpLocks/>
            <a:endCxn id="21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3AC4B56-AC5C-4A3C-8AAE-ADA495E39C70}"/>
              </a:ext>
            </a:extLst>
          </p:cNvPr>
          <p:cNvCxnSpPr>
            <a:cxnSpLocks/>
            <a:stCxn id="218" idx="4"/>
            <a:endCxn id="21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B6E01CF6-D376-49F4-A2D4-A5679D22BF99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E687A102-3E98-4EEE-AE67-76C9574C3534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C2288BEF-6D2D-443D-A4A5-058EF319334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7A097E53-4394-4F84-9558-EB45D2BEB9F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B07F2C-70D4-4BEF-85F0-0BFFD537FF05}"/>
              </a:ext>
            </a:extLst>
          </p:cNvPr>
          <p:cNvCxnSpPr>
            <a:cxnSpLocks/>
            <a:stCxn id="217" idx="3"/>
            <a:endCxn id="21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61415675-75CF-4902-B3A7-F99EAB0FC72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1DCC6C0-057D-41D0-82DA-50539A2C96A6}"/>
              </a:ext>
            </a:extLst>
          </p:cNvPr>
          <p:cNvCxnSpPr>
            <a:cxnSpLocks/>
            <a:stCxn id="220" idx="5"/>
            <a:endCxn id="21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CA14732A-A986-48B6-8CAD-FACCA6AF68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E4C15F0-24F7-4C4D-815A-9ACFB6F6C2A4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93A7E15-41AE-4769-871C-4F285F85159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426AE14-BDC1-4CAE-9419-B14A101C704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2F9C2B5-9A80-4F65-B9C3-2161B96B09A3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4C5ED9-CE29-4FF5-B2AB-145EAB698B3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53C572E-DB6B-4A99-8CED-852D0F21256D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43D2B4F-19B6-4F34-8651-A0020D0F84C5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7731356-812C-4DDC-86F5-9E8C72C93FD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A0F6D26-7ACD-4AE6-AF63-E8A607603CC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9A56F4F-EF9B-49BA-8FED-435712E39B9C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F8A39EA-CB53-4C9F-9234-45CE81E71E7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1B8A6E2-C4B0-46A0-BBFD-B9CCAE6DE619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E746DE94-BB31-4CBD-B50F-341785F417EB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50438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F51CAD3A-7BF3-425B-A5F3-7EFCC88F6C3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BE8067A-B86C-4290-9989-F6D172ADFCD1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0E2F2DD-1AE6-4A3C-8EF3-CE02801DE20C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0A529CE-751C-42AD-900E-40684473135B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1491899A-54CB-44DD-A4BE-804481CD277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2F3B531-646B-4A33-AE26-B56A7A5F4B57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5C6D6DD-5F40-47EB-9E36-B2085850DFC6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717A41C-33AF-4953-94F3-94525B18340B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86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E654CE1-CC33-4C69-BE05-8A0848FDE8F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957FFD2-F6E0-4295-A8F4-484049F73C3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4B71E66-52C2-41A6-A861-C5DB26C4F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FD6C7EF-D650-475B-AC05-D052AC7075D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2528D032-0AF3-4180-A0B4-A9AC364B1E69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B4447DB-FE1C-4DBC-ACAA-BD608733AF55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091303F-662F-4D07-A66B-7496AAA1A0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8A2721E-D6F3-439C-9DB3-6FD515953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AA6EB24-389A-4F01-A0D5-6E588B469CB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2245BA4F-5DFF-4CC9-B173-710F6365BEE8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F7327EE-1F14-498D-9696-68595B66FC02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A205EBD-DFEB-4E55-BB20-298435795EE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08AD589-50DC-4010-911C-61E6560C2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3582461-E1AE-41C2-8740-7E3BA722698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10DB6C2B-BDC1-4AA3-BE26-8CA45E4569D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66AE8C1-F399-4F1E-9CC2-B6D3CAEAA61E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CA02C6F-1FA9-4E44-9DA4-2028D3DC022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1F6AB33-3318-4D39-9BAA-BEC564068E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B389F17-71F7-4E9F-9F35-9105F7A33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1A28439B-F508-4525-AF96-934E480527AB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C08AD95-3735-4190-BB06-148FC0BFC472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E4859D-AE85-4BD4-8904-2A9869E5A94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39B0CF4-32B3-4629-983C-A7DC0E4A6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D2DFAAE-D0C3-4028-B9E1-F9815B83A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77717757-6B2E-463A-971B-60D4133FD1CB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A907ED9-DC95-41AE-9BE1-40C5A6BBB9D0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AB6A1CF-9BB3-4FEC-93A0-445FD64D344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EFC58E7-9B4D-4228-888F-D8BD27E89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B34053A-9725-441E-B0AF-D59466930D3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3B741B1-F1C1-44AC-98F2-844C6F9796B6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37CBA68-1851-4331-B687-11A455BD47D9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C35F612-47D3-4091-8FE7-C692ADA34C0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2DDA7BB-8654-4662-8772-C1EAF2025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DAA4B4F-23FE-4C55-9F87-75B4F12908C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5B81FF97-1939-4EE6-88EC-24A0BD23331C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B9576E0-3F76-4D68-B786-3FE1BA5E93CC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ED032DEC-4532-4C63-9EDC-9ACEE1FF506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B6B29A5-AD7A-4335-9013-F7BA2604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233EDF1-0A94-4C23-AC9F-CC3A16D9A2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F0B1B07A-F6B5-41C7-AA06-85E60D8FE92F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7432D04-967E-4017-8765-23DDD889C68F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A47CEA2-C04D-49C0-87E2-37F86B655B3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18FE84-346B-41D8-9B41-78B2E802A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FF4933F-7D1D-4E63-A292-AEAA78625E3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B9C0D7E-3E44-40BE-A5B0-25CDE554D1F7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4F5905E-71D8-48E6-8914-51BC00977100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F65BCE-9473-4E8F-9758-B7DEFC4446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358C66-F610-4CCF-A413-903617429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C780122-4D5F-4321-A5C9-AB37811B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FF04C791-CF56-4800-8AA6-EFFE26081BFF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CFAB359-8916-46BE-9CFD-72341CD1A1C5}"/>
              </a:ext>
            </a:extLst>
          </p:cNvPr>
          <p:cNvCxnSpPr>
            <a:cxnSpLocks/>
            <a:stCxn id="227" idx="0"/>
            <a:endCxn id="22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39794BE-3C86-4666-8498-FCD988260C96}"/>
              </a:ext>
            </a:extLst>
          </p:cNvPr>
          <p:cNvCxnSpPr>
            <a:cxnSpLocks/>
            <a:stCxn id="227" idx="0"/>
            <a:endCxn id="22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244C5F1-26E7-41A4-8B31-319C4FB0E23D}"/>
              </a:ext>
            </a:extLst>
          </p:cNvPr>
          <p:cNvCxnSpPr>
            <a:cxnSpLocks/>
            <a:stCxn id="230" idx="0"/>
            <a:endCxn id="22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C9614395-8C10-4DC0-BD6C-04C04931AEA8}"/>
              </a:ext>
            </a:extLst>
          </p:cNvPr>
          <p:cNvCxnSpPr>
            <a:cxnSpLocks/>
            <a:stCxn id="230" idx="0"/>
            <a:endCxn id="22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8258BC3-6A14-43C6-9A38-0B28901BDBC6}"/>
              </a:ext>
            </a:extLst>
          </p:cNvPr>
          <p:cNvCxnSpPr>
            <a:cxnSpLocks/>
            <a:stCxn id="220" idx="2"/>
            <a:endCxn id="22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5C04CDB-4C46-450F-8121-AF7183DA9D32}"/>
              </a:ext>
            </a:extLst>
          </p:cNvPr>
          <p:cNvCxnSpPr>
            <a:cxnSpLocks/>
            <a:stCxn id="219" idx="0"/>
            <a:endCxn id="22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B76BDBA-B011-48E6-B245-4D2CC081A395}"/>
              </a:ext>
            </a:extLst>
          </p:cNvPr>
          <p:cNvCxnSpPr>
            <a:cxnSpLocks/>
            <a:stCxn id="219" idx="4"/>
            <a:endCxn id="22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2A8BD08-7A9C-4247-A1BB-CDA9197031AD}"/>
              </a:ext>
            </a:extLst>
          </p:cNvPr>
          <p:cNvCxnSpPr>
            <a:cxnSpLocks/>
            <a:stCxn id="226" idx="6"/>
            <a:endCxn id="22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EB34961F-9A35-4854-A216-5F80125D9382}"/>
              </a:ext>
            </a:extLst>
          </p:cNvPr>
          <p:cNvCxnSpPr>
            <a:cxnSpLocks/>
            <a:stCxn id="222" idx="4"/>
            <a:endCxn id="22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735674B-7136-48D2-88A5-FDD2F9BF97B8}"/>
              </a:ext>
            </a:extLst>
          </p:cNvPr>
          <p:cNvCxnSpPr>
            <a:cxnSpLocks/>
            <a:stCxn id="228" idx="6"/>
            <a:endCxn id="22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E6A9FDD-B9CD-40DF-94E7-1B1797059049}"/>
              </a:ext>
            </a:extLst>
          </p:cNvPr>
          <p:cNvCxnSpPr>
            <a:cxnSpLocks/>
            <a:stCxn id="224" idx="2"/>
            <a:endCxn id="21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4379468-B363-452E-903A-A6CC5CDD4BDE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BE12BC1F-6EFF-4A2C-9152-114DAE33DC5B}"/>
              </a:ext>
            </a:extLst>
          </p:cNvPr>
          <p:cNvCxnSpPr>
            <a:cxnSpLocks/>
            <a:stCxn id="228" idx="4"/>
            <a:endCxn id="22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446F6157-681E-4B57-BFDC-41615139DEFE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508073B-2295-4568-A9E3-D21BE9CF0AD7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39FF2D8-D99C-4481-8E94-52B86FAF75C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5E7E775-B266-4272-B6EF-9245749142DF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0D11338-CFCA-42F2-831B-48FE23A31AE1}"/>
              </a:ext>
            </a:extLst>
          </p:cNvPr>
          <p:cNvCxnSpPr>
            <a:cxnSpLocks/>
            <a:stCxn id="227" idx="3"/>
            <a:endCxn id="22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EB96C533-C63F-4129-869D-EFD5F23003CF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A45210-3D11-45FD-A5C1-BDC21A1BECA8}"/>
              </a:ext>
            </a:extLst>
          </p:cNvPr>
          <p:cNvCxnSpPr>
            <a:cxnSpLocks/>
            <a:stCxn id="230" idx="5"/>
            <a:endCxn id="22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53FCA850-FD8C-43FD-ADC9-D91C697E753D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BB098DBE-9F55-4CDE-B4DB-806B3964EE93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6B9AFFB6-23C0-4069-8886-C36E0FE66E22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5CFA668-022B-4760-B3B6-CC22A56C650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948953C4-C792-411C-A6E6-5B0CAAD2FF7D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9DABB69-5837-412C-B71B-B3A52A79E407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B92C26F-D580-4F80-AD05-DE59BD2AB33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31A93CD-DB4C-4F5A-86AA-DEAF2EAACDA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5A68F85-81A9-4001-BBF2-B3329A9F1901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8AFA6AE-4DAC-4F2B-8D38-3C1B1A649261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F53EF23-2403-4CA0-A0B2-FE33F449B8D0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D9E5FC1-F625-430F-A1C8-78007F4B9B77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F85C241-7D6F-4389-9DFA-E81AD0A5EF62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42186D20-8F4B-4EA3-95AA-B19DE2C53C36}"/>
              </a:ext>
            </a:extLst>
          </p:cNvPr>
          <p:cNvCxnSpPr>
            <a:cxnSpLocks/>
          </p:cNvCxnSpPr>
          <p:nvPr/>
        </p:nvCxnSpPr>
        <p:spPr>
          <a:xfrm flipH="1">
            <a:off x="10538885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84029BA9-9398-47FD-8286-63189EA3E16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C7B55384-52F0-4703-9D6A-6236E64D9B90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827C736F-81EB-4CDD-BCFB-D7CF60407C92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3C3214A-4508-4044-B637-82F37DB16B80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6DDFD388-0312-4D2A-AF1E-E77F5B9F768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A9BF794-DC72-48C7-905E-8894E45E18AE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C3D47E4-33A0-404B-81C0-8F29D9646650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E5FF3BE-B385-4354-926A-1ABFB79DDEB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0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9BFE54-C80E-46F4-B7A6-7E6B531BDDEF}"/>
              </a:ext>
            </a:extLst>
          </p:cNvPr>
          <p:cNvSpPr txBox="1"/>
          <p:nvPr/>
        </p:nvSpPr>
        <p:spPr>
          <a:xfrm>
            <a:off x="168613" y="476178"/>
            <a:ext cx="120233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0070C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You are given a undirected graph. </a:t>
            </a:r>
          </a:p>
          <a:p>
            <a:pPr algn="l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Now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each vertices using maximum M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such that no two adjacent </a:t>
            </a:r>
          </a:p>
          <a:p>
            <a:pPr algn="l"/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vertices have same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INPUT</a:t>
            </a:r>
            <a:endParaRPr lang="en-US" sz="2400" b="0" i="0" dirty="0">
              <a:solidFill>
                <a:srgbClr val="0070C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First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vertices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Second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M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</a:t>
            </a:r>
            <a:r>
              <a:rPr lang="en-US" sz="21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that can be used to </a:t>
            </a:r>
            <a:r>
              <a:rPr lang="en-US" sz="2000" b="1" i="0" dirty="0" err="1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Third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line of input consist of an integer </a:t>
            </a:r>
            <a:r>
              <a:rPr lang="en-US" sz="21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 denoting 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number of Edges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The 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next E lines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each contain two space-separated integers </a:t>
            </a:r>
            <a:r>
              <a:rPr lang="en-US" sz="21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u and  v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( denoting undirected edge   </a:t>
            </a:r>
          </a:p>
          <a:p>
            <a:pPr algn="l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between vertices u and v ) 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OUTPUT </a:t>
            </a:r>
            <a:endParaRPr lang="en-US" sz="2400" b="0" i="0" dirty="0">
              <a:solidFill>
                <a:srgbClr val="0070C0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Coloring is Possible :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Exist”. </a:t>
            </a:r>
          </a:p>
          <a:p>
            <a:pPr algn="l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Also ,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Print th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 </a:t>
            </a:r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Order in the Order of Vertex </a:t>
            </a:r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C1 C2 C3 …  </a:t>
            </a:r>
          </a:p>
          <a:p>
            <a:pPr algn="l"/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Colouring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is not possible using M </a:t>
            </a:r>
            <a:r>
              <a:rPr lang="en-US" sz="2000" b="1" i="0" dirty="0" err="1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colours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i="0" dirty="0">
                <a:solidFill>
                  <a:srgbClr val="FF66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i="0" dirty="0"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rint “ Solution Does Not Exist” || return False.</a:t>
            </a:r>
          </a:p>
          <a:p>
            <a:pPr algn="l"/>
            <a:endParaRPr lang="en-US" sz="2000" b="0" i="0" dirty="0"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br>
              <a:rPr lang="en-US" b="0" i="0" dirty="0">
                <a:solidFill>
                  <a:srgbClr val="252C33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endParaRPr lang="en-IN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54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2F1876B-0CBE-44D2-83A4-F3CB19FBB6D7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C733936-A1EE-4974-84A8-A7A69E35512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2FB35C1-E3F8-4BB4-9102-B37E2468D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0D4512A-0E92-49E3-ACFA-6AD78E0E423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0866C683-2BCC-4A01-9244-279D45DA63DE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2FE23E1-928B-4474-BFD0-4D4E317BE61A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513723A-25B6-4BA5-A9E2-E36AC4CAF7A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04022F2-57AA-4AC8-9806-971D02184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94FDD81-8B75-4662-9D23-DE6AFBAD4B3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DB8D2A67-BA0A-4FC2-8B26-73E8FBB9D2CA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168E330-74A4-441C-899F-E139D9C6F4A9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41D605-F15A-4699-956C-5C42E5EFA54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4BAA3AB-F46B-4F8F-B984-C5C9FA1FE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3AC182-A137-4A60-A47D-EE0EB023992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387C2BA3-4C23-40AB-9456-56E1356F7C07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1C18404-BDF7-4224-A8E5-0B247A204FC9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DC6534-E57D-4CC8-B625-8E876FE400E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CEF44EB-ED10-44BF-8ACD-9A51BDC85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35A7827-5185-42BC-BF88-BAAFDDEB59C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57431486-79B4-497A-BDE8-7E79EF83AB57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C1CD108-5451-41D7-A694-67836DDA2A97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8263916-FE92-4F36-8688-0351EB20D4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63392F2-BE83-4EF6-88D8-91E371A37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BDF207F-C944-4A46-B8AF-F0BF8954D9F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CE312F29-C3B3-4641-B029-D9D028B25DC2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51FDF05-27F4-4ABA-A7A3-B98371F6520F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F571F65-9398-4239-834A-110989FFB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2A816BE-A8B6-43F0-9F1C-2B4AAD3B6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868E945-24CD-410F-8301-B3A35016B82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8DE6C288-1015-4695-A665-BC05FE041399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BC5864B-9EA7-4F5C-ADFD-FEE27B36C9E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E210FF-BC5E-4BEB-AE06-6CDD204BCF8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17808B5-FCED-4181-8AF7-29A03BD50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6E4DB47-E28E-4CCF-A403-B958DB20D40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42A07D84-3C82-48A6-A231-2402F4CB2D51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8048BB3-E1C2-434E-8A4A-144B3DF1B97F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CBE8E9C-FF04-42A4-972A-0EB02DC2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70683F0-566E-4867-BDD4-7B2B39109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2B35EB0-9599-4D9B-A198-BFC7FB83052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43137964-906C-433E-A1A2-B7AEA7C6CBBC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3DD0B53-0F7D-42D4-98F9-E4AEE08F31E5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E05272D-6C33-40E5-918B-535C8A997C3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13247A2-058D-47E4-927E-D5D5DF1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68ADDF7-0AD7-49CB-B1A8-7740C8A374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D42701E9-8FBA-4D01-A4E4-B13D2589753D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0E166A9-9595-4D9A-8FBF-5AA3E716CA1A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EE595BB-112B-4EE9-ADF2-CBEAE95F426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E5BF8AA-5F32-49C5-BAA4-3663756F4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00CA1BA-3385-4A0C-9569-2F91BDE273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8CA3B43E-DF9C-42D5-9CC1-D94CE7C6970D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50F7807-A79C-46BC-919D-FCDD0BF491F2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A0B90E5-1BD6-48F2-A2E3-1B4A70F6BDD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576DAF6-9B99-41D4-B8CD-15DB946CB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3CF8F06-48CD-41FA-8DC1-177D2E301EE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22DA98A7-FC91-4601-92BF-FD9517B6BF20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1AF7001B-2B05-4493-88DC-3227D0CBC7FA}"/>
              </a:ext>
            </a:extLst>
          </p:cNvPr>
          <p:cNvCxnSpPr>
            <a:cxnSpLocks/>
            <a:stCxn id="238" idx="0"/>
            <a:endCxn id="23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17AE6B-DCC7-4F20-9E8B-B646463D9350}"/>
              </a:ext>
            </a:extLst>
          </p:cNvPr>
          <p:cNvCxnSpPr>
            <a:cxnSpLocks/>
            <a:stCxn id="238" idx="0"/>
            <a:endCxn id="23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F183E20-301B-45FA-B156-69E6B575456E}"/>
              </a:ext>
            </a:extLst>
          </p:cNvPr>
          <p:cNvCxnSpPr>
            <a:cxnSpLocks/>
            <a:stCxn id="241" idx="0"/>
            <a:endCxn id="23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FC5C8A-E2C7-4DFC-9A77-5A976A4FFD7B}"/>
              </a:ext>
            </a:extLst>
          </p:cNvPr>
          <p:cNvCxnSpPr>
            <a:cxnSpLocks/>
            <a:stCxn id="241" idx="0"/>
            <a:endCxn id="2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70C0883-AE29-483C-82C4-66DEB0A22A55}"/>
              </a:ext>
            </a:extLst>
          </p:cNvPr>
          <p:cNvCxnSpPr>
            <a:cxnSpLocks/>
            <a:stCxn id="231" idx="2"/>
            <a:endCxn id="2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079D36B8-74B9-4965-80F5-D10B5861C059}"/>
              </a:ext>
            </a:extLst>
          </p:cNvPr>
          <p:cNvCxnSpPr>
            <a:cxnSpLocks/>
            <a:stCxn id="230" idx="0"/>
            <a:endCxn id="239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7993B89-82B6-4F03-9A67-C97E7D98FBD9}"/>
              </a:ext>
            </a:extLst>
          </p:cNvPr>
          <p:cNvCxnSpPr>
            <a:cxnSpLocks/>
            <a:stCxn id="230" idx="4"/>
            <a:endCxn id="23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045F370-CAB7-4435-96AA-D5B0278F1367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DD4B8D4-54FF-4514-925F-983C7C684412}"/>
              </a:ext>
            </a:extLst>
          </p:cNvPr>
          <p:cNvCxnSpPr>
            <a:cxnSpLocks/>
            <a:stCxn id="233" idx="4"/>
            <a:endCxn id="24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F5C743E-5CE6-4DB6-8F54-EBDEACC065C9}"/>
              </a:ext>
            </a:extLst>
          </p:cNvPr>
          <p:cNvCxnSpPr>
            <a:cxnSpLocks/>
            <a:stCxn id="239" idx="6"/>
            <a:endCxn id="23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73FC90E-AE55-4A59-8B1C-DB6259549775}"/>
              </a:ext>
            </a:extLst>
          </p:cNvPr>
          <p:cNvCxnSpPr>
            <a:cxnSpLocks/>
            <a:stCxn id="235" idx="2"/>
            <a:endCxn id="23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44788A5-326C-4E19-8BBF-4800B91B7C57}"/>
              </a:ext>
            </a:extLst>
          </p:cNvPr>
          <p:cNvCxnSpPr>
            <a:cxnSpLocks/>
            <a:endCxn id="23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1EA4B47-2603-4493-9304-4FFB6F477116}"/>
              </a:ext>
            </a:extLst>
          </p:cNvPr>
          <p:cNvCxnSpPr>
            <a:cxnSpLocks/>
            <a:stCxn id="239" idx="4"/>
            <a:endCxn id="23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D875ED6E-33A2-4E91-B674-8290CB2B2984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B9F0C19-7CEB-41F9-8547-42D693CB2F5A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F0B915C-6E6A-4C44-B2E3-67979CC4C05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6548F42-1CFA-43E2-AFFB-DBBC42F21ACD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F89A5281-2F7E-4BC2-8045-33E98C5BCC4E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416CB3DE-CFC1-40A2-ABE1-0C0D2B494DF5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D910F6D-B21A-4E83-9C72-750E7F26EFB5}"/>
              </a:ext>
            </a:extLst>
          </p:cNvPr>
          <p:cNvCxnSpPr>
            <a:cxnSpLocks/>
            <a:stCxn id="241" idx="5"/>
            <a:endCxn id="24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A0D4129D-E422-4ABA-A6ED-A75C2AE2FB3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FEE3C32-D6D9-4B3E-A6FE-47B7CD5BCB0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070890E3-BB75-493B-A157-68A2C7338DF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08B2F30-CE17-4843-A127-535FB370E48B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8AA4C614-4602-4FD3-B63A-3A8FEB72A9B3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7FAE285-253C-4C94-9AE9-A95F6C6230F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A5C5AD8-484C-45D9-9C93-6F0656795CC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711DE66-2822-436C-8F8F-1616158F6A1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E4C97AF-0046-48A4-86F1-A50D7C2557C6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F8C160F-F1CC-4C67-B9FD-2DC55F2AAAF8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2FE9B102-1A09-4E1C-AA52-E921CA304D52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2BC90C72-4E42-4FBC-B893-011CE1F66EE8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AB26B1-9294-4E91-BDD8-78A03C08D417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DD406C3-CF39-4984-A76B-8A567C2E06F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B6A332C-783E-40C3-9B03-531DE65975D5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7CFD7-367A-4151-A49B-ECF613C115BF}"/>
              </a:ext>
            </a:extLst>
          </p:cNvPr>
          <p:cNvSpPr txBox="1"/>
          <p:nvPr/>
        </p:nvSpPr>
        <p:spPr>
          <a:xfrm>
            <a:off x="4173328" y="968804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B1615DB-D035-4D39-9752-4037D64F797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24DB055-6EC1-4177-91E8-044326C5D5AF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AEFE560D-3C07-420F-B223-B03E033DC03A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3C296586-AF18-431D-B4D6-AC3AED6368DC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F35B606-E9D1-4A80-8024-3B3ABE2530C3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73178B7-603E-4757-B2FE-BFFD32101891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6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68D28F1-8631-4FCD-8EAA-41D046B48A63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D11C5AB-0CAA-4DD5-AF4E-C365A051DD1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B36055-F8C6-4FEB-9963-B00011073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A3463ED-8F56-4D5B-A326-A40732B1FDD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5011EB79-5036-4698-97C4-EFE6E3EAD020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316A119-D2CA-40E0-BCCF-C502BBA2C65E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0401B28-AFD7-4C9B-9B19-88AA62C8FD2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D1ADC59-B5C1-4E44-97E0-D143C7F6A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4C23ACA-511C-4775-AA83-B64C6E68794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41DBE2A-6077-402A-B6ED-BA6FDB792E1F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92B544-69E3-43BC-ACEE-128A44A43D57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D501EFE-711B-4A70-9581-8DF577B877E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A120D20-07BB-45DB-9AF7-9401BA095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9576030-A62A-4658-B5CF-A8833F46B75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5050BE85-55F2-424F-ACAA-0C2F0B6A63F2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92F836E-231A-4700-A5DC-8DE9EFE72DC5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471BB64-2C86-4C93-B034-6FC0CC2272F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79ADD5B-E6BC-41AC-9EF1-C3BA9B21C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6B57BD2-4E25-4D3A-889D-36CAE2B4048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1E1EC3BB-A2E8-4469-8C96-4E0D4A92736C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91EC697-9774-46D3-8683-4AF5BA1A5C7D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E92E869-E048-4186-BB83-9D265816C4C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1F01A7A-A1AF-46A4-A277-0535ABF22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73F326E-6D89-49D9-B8A1-AB554D9A39E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94D1DC3F-FFD2-426B-AA2C-F9F7F17549D9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1EF3D2A-D4C0-49B7-A5F7-3775DA99FCA1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189D916-6EB3-4B75-8938-F82324C4E24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1B55996-7F6B-4C07-8B5A-AD370F6B2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049500F-183E-4E9F-A7A3-EFC21DAFF8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4C13F4BF-C6A6-406C-8EE0-4F2803DD36F3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A279703-540C-48E9-955D-F27504424E97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61FA895-1624-462F-A106-AD137C5469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0CA1945-480E-4C28-8A95-2441D59D2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2EE5FE1-8490-4154-BD28-D0248C10F15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AC7D40E-CB85-4D21-8516-0FC94FBD1BCB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2038A84-FCC6-4CA4-B591-086D5885D9BB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43299C92-A0DD-4776-8BFE-C053FCB4EAB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D73F78F-57A2-4DEA-B9ED-CCDBB9104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5D34ED1-9312-4AD8-B81A-7FCEBF4BE4E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171356EA-D190-4CA0-89FB-E6405210B351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00E1D50-3C2E-46B8-8EDE-C8AE57418039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5B730F0-39E8-470C-A86D-DFAA1053BED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B6C12C3-F2BA-42E1-A145-3BD0400BA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0908ADA-25A6-4463-97A3-8B1CD1BE2B0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3CF73046-3D76-4C30-A9EA-66FFBB431601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F41EDAC-F73C-4FF8-ABC1-7D91AEEC685E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EFF1DCB-8BF1-4636-86C0-F40B1DD7704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971FF6E-23D5-4314-B710-A55734E9B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F875CAC-9FBC-4FC4-B318-CF0F60DD75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B696ED06-72B6-46FC-8986-876765530004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869ED5F5-435A-43BF-ABAB-3D7C67C27D40}"/>
              </a:ext>
            </a:extLst>
          </p:cNvPr>
          <p:cNvCxnSpPr>
            <a:cxnSpLocks/>
            <a:stCxn id="277" idx="0"/>
            <a:endCxn id="27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831B8DC-199A-4A0E-AE79-881CAF00031C}"/>
              </a:ext>
            </a:extLst>
          </p:cNvPr>
          <p:cNvCxnSpPr>
            <a:cxnSpLocks/>
            <a:stCxn id="277" idx="0"/>
            <a:endCxn id="2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850E07E-0E20-456E-AE0F-1D02EB63AE7D}"/>
              </a:ext>
            </a:extLst>
          </p:cNvPr>
          <p:cNvCxnSpPr>
            <a:cxnSpLocks/>
            <a:stCxn id="280" idx="0"/>
            <a:endCxn id="27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50A84D03-D4C2-429A-9FE9-A1F637549F47}"/>
              </a:ext>
            </a:extLst>
          </p:cNvPr>
          <p:cNvCxnSpPr>
            <a:cxnSpLocks/>
            <a:stCxn id="280" idx="0"/>
            <a:endCxn id="2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136117D-351B-4D53-8B24-9606DFAE956B}"/>
              </a:ext>
            </a:extLst>
          </p:cNvPr>
          <p:cNvCxnSpPr>
            <a:cxnSpLocks/>
            <a:stCxn id="270" idx="2"/>
            <a:endCxn id="2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F5EF677E-9162-49B8-9C9E-07019C9369DB}"/>
              </a:ext>
            </a:extLst>
          </p:cNvPr>
          <p:cNvCxnSpPr>
            <a:cxnSpLocks/>
            <a:stCxn id="269" idx="0"/>
            <a:endCxn id="27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BE55C6A8-AA1E-49C6-9B6E-C459C3CE1557}"/>
              </a:ext>
            </a:extLst>
          </p:cNvPr>
          <p:cNvCxnSpPr>
            <a:cxnSpLocks/>
            <a:stCxn id="269" idx="4"/>
            <a:endCxn id="2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CC52BE5A-1DB3-4FBA-9883-C0E8245D9F60}"/>
              </a:ext>
            </a:extLst>
          </p:cNvPr>
          <p:cNvCxnSpPr>
            <a:cxnSpLocks/>
            <a:stCxn id="276" idx="6"/>
            <a:endCxn id="27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D85F5930-8C4C-4689-8B42-D405F99EFC72}"/>
              </a:ext>
            </a:extLst>
          </p:cNvPr>
          <p:cNvCxnSpPr>
            <a:cxnSpLocks/>
            <a:stCxn id="272" idx="4"/>
            <a:endCxn id="27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0BFD15C5-BB22-4068-B97B-F4AFBB005DA9}"/>
              </a:ext>
            </a:extLst>
          </p:cNvPr>
          <p:cNvCxnSpPr>
            <a:cxnSpLocks/>
            <a:stCxn id="278" idx="6"/>
            <a:endCxn id="2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6613A6D7-B496-4D22-9987-FA9841333438}"/>
              </a:ext>
            </a:extLst>
          </p:cNvPr>
          <p:cNvCxnSpPr>
            <a:cxnSpLocks/>
            <a:stCxn id="274" idx="2"/>
            <a:endCxn id="2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9613D68-25C6-43DB-9D83-FB2082D7F8D5}"/>
              </a:ext>
            </a:extLst>
          </p:cNvPr>
          <p:cNvCxnSpPr>
            <a:cxnSpLocks/>
            <a:endCxn id="2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2986CAF-97E8-4E88-BBB0-A001C95D2F14}"/>
              </a:ext>
            </a:extLst>
          </p:cNvPr>
          <p:cNvCxnSpPr>
            <a:cxnSpLocks/>
            <a:stCxn id="278" idx="4"/>
            <a:endCxn id="27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F870144E-A895-465F-9631-5D3FD67864A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70BAEC75-2E46-4747-A06C-0C22B98006C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E172758-9694-43B9-A0ED-B39F5E6508E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4CAFCF8C-CD51-4B00-A1A3-B3D1000B6051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DC16367-CFE1-4511-B99D-7B9906982FD9}"/>
              </a:ext>
            </a:extLst>
          </p:cNvPr>
          <p:cNvCxnSpPr>
            <a:cxnSpLocks/>
            <a:stCxn id="277" idx="3"/>
            <a:endCxn id="2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1B6C9F35-EB74-43FD-855A-7A2858AAB89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DC013E07-4839-4E2E-83F9-529CF37203FD}"/>
              </a:ext>
            </a:extLst>
          </p:cNvPr>
          <p:cNvCxnSpPr>
            <a:cxnSpLocks/>
            <a:stCxn id="280" idx="5"/>
            <a:endCxn id="27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6" name="Oval 275">
            <a:extLst>
              <a:ext uri="{FF2B5EF4-FFF2-40B4-BE49-F238E27FC236}">
                <a16:creationId xmlns:a16="http://schemas.microsoft.com/office/drawing/2014/main" id="{28FE2755-5C69-4B60-9A16-DC06AC54153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98DC416-699A-4C28-B5E9-9430B13F8E2A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021D1050-D44E-42A1-A3CB-B6570C18078A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D35796B-5DDD-4729-A367-F0450C1CB3A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DF2A7DB-FBD1-4C4B-AAA8-10611A59EFD1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FED83B6-4934-4BDB-99F8-24D1B0573C55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04F04D4-5E4B-4C39-B7A4-4BAE0EBB5509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C9F86B4-8872-4EDF-9A9C-E5A34AF2B79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36D324C-F9D6-41AD-8A7F-01D3296B38BD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5FFEA55-5913-4664-B844-31CC3A139E9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4C76291-D601-4116-BCEB-0DC0E02E4800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3656B9F-4E85-445E-B17A-FB7C1F69136C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2651E382-4A12-43D0-B54F-37E9EFB9D6FB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D2BFD81-AB2E-4E83-B92E-69FE9A7CB46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C7A351D3-F553-489C-AF32-090118298493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6153F17-1A51-4B91-8A99-5BFF0EA10743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3D8ED167-683E-47CE-888B-B1A73E769C8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4D4F928F-2FA4-4893-8337-9FD80BB84422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28399ACA-1148-444D-886A-4CBD4869A86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2B26B48-A783-4993-9153-F3CF5F3BF656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BB47008D-2F39-4CF1-9A5A-8B76FF5D3761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B39B039-2585-4721-A7EA-EDF6D24097DE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508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640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10th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That is the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r>
              <a:rPr lang="en-US" b="1" dirty="0">
                <a:latin typeface="Palatino Linotype" panose="02040502050505030304" pitchFamily="18" charset="0"/>
              </a:rPr>
              <a:t> (2)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DF39404-54CE-4CDE-8E4F-D7F7BD44084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3957E01-ABBA-4B65-AE16-83FAC333FC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54C208B-9A27-4B39-AA9A-2BB9EACF7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2D08CC2-6968-44DC-A36C-EE2927519C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D24158C5-C77C-4A83-9000-8C89E19A80D6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3E16E2C-5218-4FDF-A2F5-AFA992CFEFC2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933197-4AB4-49A0-87DC-8320DD4EF63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4EC1105-799D-4304-B349-6C1DC9B7A0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2D594E-9498-4455-AD21-9FA6CD78495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646B8C0-D36C-4928-8ED3-8C70F954C78D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F3AB932-F8CA-473A-9E72-E9A0ED75AA95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CB2CD3D-8DD5-4A3E-8C8D-FE5A287EFB3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3F495F7-31D1-4AA6-BC8F-63331900F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CA9137E-B75A-4701-8256-1255F82517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FC73A3C6-5DF7-474A-A7D2-F2845B46E10D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F71CEAF-1566-4E10-89A1-CC9615A3AF71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8E0348E-235D-41E1-AE11-08B25E605B6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3ED5D20-9D5C-4E18-A969-97382440A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2094E673-8857-41AE-9DFF-A5216423FF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68B3B30B-D538-465E-A669-F08281ED81D8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89A6C88-4C80-4C62-90CE-56C3EC42A5F3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EF379F8F-DB23-4990-9DA4-F7D8AC04ED6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7D26801-DAD6-42E7-A2E5-8F8559315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A901DB9-DE46-4817-8D18-990839BF347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ECF677B-EDD3-43B2-BBAD-DDF6C4A04334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11B394-73E1-4E7F-85A6-B033D084B317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E820360-2A3E-421A-B2C2-D210A577DF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30E8F57-4B29-4610-BE74-C8FC0C7350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95FB30C-E612-4E02-B537-E6BCBC94273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6FCE3740-3B5F-44A9-AA5B-5BC397E6AC27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B935888-9B6C-4EE7-9F5C-428ED5FBCB67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0C67F87-6BC2-4736-8DA3-4EEC6EFAB9F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EE37264-F8EB-4074-9278-AC5D6C01E0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9B81AEB-03DE-4AF9-93CF-844C79C9BC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5BAAA8D2-1A97-4F98-A5FC-224C4A5D2B79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2DA063E-9022-45D0-9F87-17ADFE9D15C0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DE52D54-198A-40CE-850C-34BE8BA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404FE4A-28D0-4DF3-97C1-026EF951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8B87F5-4F86-46B6-AC34-E6F36EDCBDF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31EDAD12-5320-4494-92B6-C878FA975F85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EC7DFCB6-A8CF-469D-AABC-7F774CDD8E37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A06728A-3FB8-47A4-9E9A-E259A009CC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ECCDA82-0340-4BB1-8A25-C0732DD98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E4AF6AD-6923-4044-BBFF-C8FF10914A6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919BC80B-52E5-4E50-871E-5786FC124301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27C59EA-B693-40AF-A27C-03855243F7F8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263F277-699E-4DB5-BC36-AC2481F589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F5EFB7F-03B8-412D-B623-4F0A95DBB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40F1228E-1AF7-4B1B-8674-1C7EEB64FFC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722CB1CC-7C30-4C0F-A337-3E88FB00902B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BEABAF0-D4D4-4343-A09B-4074D6F1AE58}"/>
              </a:ext>
            </a:extLst>
          </p:cNvPr>
          <p:cNvCxnSpPr>
            <a:cxnSpLocks/>
            <a:stCxn id="262" idx="0"/>
            <a:endCxn id="25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CBA65B7-B65F-4594-9D5B-9C08F51B4F2C}"/>
              </a:ext>
            </a:extLst>
          </p:cNvPr>
          <p:cNvCxnSpPr>
            <a:cxnSpLocks/>
            <a:stCxn id="262" idx="0"/>
            <a:endCxn id="25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F4A94DC-F0D6-4456-969C-71653E2343D8}"/>
              </a:ext>
            </a:extLst>
          </p:cNvPr>
          <p:cNvCxnSpPr>
            <a:cxnSpLocks/>
            <a:stCxn id="265" idx="0"/>
            <a:endCxn id="25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1C90537-E69B-4E87-AC2E-91EB909916EA}"/>
              </a:ext>
            </a:extLst>
          </p:cNvPr>
          <p:cNvCxnSpPr>
            <a:cxnSpLocks/>
            <a:stCxn id="265" idx="0"/>
            <a:endCxn id="25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C28B59A-4E97-400F-9951-AB5411701468}"/>
              </a:ext>
            </a:extLst>
          </p:cNvPr>
          <p:cNvCxnSpPr>
            <a:cxnSpLocks/>
            <a:stCxn id="255" idx="2"/>
            <a:endCxn id="25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F116188-36FF-4210-8C54-08AE6760C2DE}"/>
              </a:ext>
            </a:extLst>
          </p:cNvPr>
          <p:cNvCxnSpPr>
            <a:cxnSpLocks/>
            <a:stCxn id="254" idx="0"/>
            <a:endCxn id="26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5336F6B9-B45A-47E9-A130-54454D52FC64}"/>
              </a:ext>
            </a:extLst>
          </p:cNvPr>
          <p:cNvCxnSpPr>
            <a:cxnSpLocks/>
            <a:stCxn id="254" idx="4"/>
            <a:endCxn id="26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5AAA7BDD-5D0B-4AA8-A7D1-8C039F6ABAE4}"/>
              </a:ext>
            </a:extLst>
          </p:cNvPr>
          <p:cNvCxnSpPr>
            <a:cxnSpLocks/>
            <a:stCxn id="261" idx="6"/>
            <a:endCxn id="26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E6AE201-C8A8-4CE6-BC19-AF2E85EEC485}"/>
              </a:ext>
            </a:extLst>
          </p:cNvPr>
          <p:cNvCxnSpPr>
            <a:cxnSpLocks/>
            <a:stCxn id="257" idx="4"/>
            <a:endCxn id="26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A30AD0D-1456-4267-A596-57DFE35C870B}"/>
              </a:ext>
            </a:extLst>
          </p:cNvPr>
          <p:cNvCxnSpPr>
            <a:cxnSpLocks/>
            <a:stCxn id="263" idx="6"/>
            <a:endCxn id="25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AF5D4DB1-6AA0-480B-AE4E-E25390BEC1FE}"/>
              </a:ext>
            </a:extLst>
          </p:cNvPr>
          <p:cNvCxnSpPr>
            <a:cxnSpLocks/>
            <a:stCxn id="259" idx="2"/>
            <a:endCxn id="25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49765E1-96FA-4B39-BFBB-0FC1B84BF5EC}"/>
              </a:ext>
            </a:extLst>
          </p:cNvPr>
          <p:cNvCxnSpPr>
            <a:cxnSpLocks/>
            <a:endCxn id="25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A56CDBD-FDBD-4E82-AE08-D5767CBE305E}"/>
              </a:ext>
            </a:extLst>
          </p:cNvPr>
          <p:cNvCxnSpPr>
            <a:cxnSpLocks/>
            <a:stCxn id="263" idx="4"/>
            <a:endCxn id="25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:a16="http://schemas.microsoft.com/office/drawing/2014/main" id="{4BD0DF59-13D0-4C7C-BBF4-618E188F7DAF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87B0AA4-762B-4677-A5CE-2FFC033FBC4A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A1078DE0-5396-4268-BC4B-7238EA7324E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AEBA3261-5991-436B-B317-5D391A5CB8C3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A36323B-9144-45ED-A0D7-D42020C5DE5A}"/>
              </a:ext>
            </a:extLst>
          </p:cNvPr>
          <p:cNvCxnSpPr>
            <a:cxnSpLocks/>
            <a:stCxn id="262" idx="3"/>
            <a:endCxn id="26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16FBBA06-8CBE-4C5D-8D40-98E8E26C2DB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14E90CD3-2334-40E3-92E3-7ECA5969A57B}"/>
              </a:ext>
            </a:extLst>
          </p:cNvPr>
          <p:cNvCxnSpPr>
            <a:cxnSpLocks/>
            <a:stCxn id="265" idx="5"/>
            <a:endCxn id="26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1" name="Oval 260">
            <a:extLst>
              <a:ext uri="{FF2B5EF4-FFF2-40B4-BE49-F238E27FC236}">
                <a16:creationId xmlns:a16="http://schemas.microsoft.com/office/drawing/2014/main" id="{00090D2B-B460-4150-8E61-D06B43F2020E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97E4965F-A692-461A-9FA5-C94ECFE1D28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4B9465D-784B-4FB3-8E8E-AEEC4417302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88819BE-D1B9-4732-8573-6D113103D66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4F2BF8A-261B-4963-9483-C6A4D8224681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2FB46C7-58E9-405A-A0CD-D30D2DD93EB0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932EEC-84D2-46BB-A71E-8DA3E2647DF6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7A502CD-B9C4-4377-A3AB-89E864CC309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E9F54323-9A01-4832-9A28-D60CA247B1F1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E1DD2D17-3E4A-4A86-9A04-5E72395E344F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8EA89A4-4D60-4104-B073-B0303E9F33BB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1A2795C-DA16-4147-9904-B02B7A66BC2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A732C72-38F9-4118-8BA1-58565922DFC3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E81B69A1-5300-4734-B4C5-F9D96D04BEF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3033FF8A-F41A-4DD2-8687-50000A18309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EC1723F0-EBC2-451C-8C81-399E65885A72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7" name="Oval 276">
            <a:extLst>
              <a:ext uri="{FF2B5EF4-FFF2-40B4-BE49-F238E27FC236}">
                <a16:creationId xmlns:a16="http://schemas.microsoft.com/office/drawing/2014/main" id="{43DD848E-E088-406F-887F-8A32078F8AC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D4BC5F23-D3DE-43B8-94C0-B86FEE021E22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1665DE06-9BB5-4A34-ADD2-9350429323D9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00B5EDDC-085F-4B34-8950-C6ED721FAFCD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EA94205-EA95-4065-8F8F-C83B86D7C227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F3F8EFB-CBAB-4BD1-A3AC-19F3C5F411C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4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4122911" y="935906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67BABBE-2DD8-4851-817F-12D1CB967F0F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195A8E6-D751-40CE-BD8F-AB635647F16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5610C06-A208-472F-8CBC-F7335A4DC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9203382-CA64-468D-93DA-C6A62B6999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B3AC6C0-93A0-4657-A673-8215EB9B3EE8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EC17944-6857-4E2A-9968-75EBA529C5B6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5A9B9CE-C119-41D0-BA02-E4EE83CC1B5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65E7086-88AE-4CC5-9435-C84167FCB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48CA789-C871-4994-AA70-EA8D7FD9BF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6E6C6B2B-798E-4821-A67F-44B24F6A8724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7246D15-6F39-4D04-A4EC-2B5FB030ED6B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903040F-8C5F-4C83-98E8-0130D1C82F5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3C0C1DA-6C2B-4E85-BBC9-201021EEA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E9BEBF0-913F-4874-98E0-18C9139A621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63B945C7-8D6A-4CC2-BED9-1917EDA52A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44803EE-2D5E-46A0-BBC3-4967B6A3A6CB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6161B98-7B78-4D7B-9142-C96607A6609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ADD18C2-81E3-4A56-ACFB-2E374E2D0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8AE85E2-6843-4148-A9BF-C7F24FFA6D0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127FEFD-7EA7-40B0-9FB1-27AC7B34B21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929206-4895-4CE3-A4CE-C4328FA3ED98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831FC1A-8904-48A7-B438-AD5C74C284C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7D5245E-0035-4550-A9BC-DDE12A1879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3DE8E7E-76A4-4B53-99CE-BBDCC9D42A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F4F7E841-293E-451E-9A3A-E4A3C8BA839F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C4895A9-42DB-49BE-88D8-911068C6EB2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ABE7970-665E-4BED-8D5E-D29FCFBEE57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CB5FD64-038E-4210-9058-294B41776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59AEDAA-D949-42B8-A2B4-51A3355D965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DBE92BD9-6F95-4FF5-82C0-4C0E6528E8E8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ECB2B49-561D-4536-AA9F-7C9F6239E1FA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F891178-2BEC-4397-8BA1-2BC17B9E4A7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9C4E380-6859-46AC-9A65-1F722BE47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ACD10C3-686B-4DE1-9CC2-2C843FF7D0C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FCD16F3B-6625-48EE-9762-94A3DE8B9B6E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4BB62A3-3D66-46FF-8E5D-48EDFE1D3BC7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2C0CD48-9C33-4340-A4CD-716D14CB50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8827567-A7F8-4895-B016-68941C359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FDED7F7-4201-40D1-9D8C-3572B84C67A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10EDE3DC-28E3-4FF6-B618-C0454D0990B5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B799556-D08C-46FB-8C5A-6F3DD4DC89CA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FE93BA4-17C3-4B16-8368-10F0DE28EE3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DA836A1-76A6-42FD-B81B-98E2387B6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0E05760-47E0-4085-8A79-E11C80C766B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093A67D5-4CF0-4EC7-AC80-D4FF5E584972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2F5CC07-E083-472A-9AF4-85C67BDF32E4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32CCC44-7040-430D-B555-45A990F194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4FE8592-3E9A-4C3C-BC8D-0BA7E9432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21D973B-661B-4BD0-AB20-E2AC68A42D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CCBEC6DC-4B04-4177-AC4C-76BE60B5639E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0E73E6D-4646-4277-92F2-85AC4F8FF89E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777C6C-5FF4-417B-8D31-7BAE9D7EC2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54859A9-7504-4C27-98F6-D21825641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83F78ED-94DB-41BC-9EE6-C85B4B09B93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1D6B32CC-C464-4DB9-9BB1-062407357385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A44F6C-5D6C-42DC-AB7B-69F729401EBE}"/>
              </a:ext>
            </a:extLst>
          </p:cNvPr>
          <p:cNvCxnSpPr>
            <a:cxnSpLocks/>
            <a:stCxn id="238" idx="0"/>
            <a:endCxn id="23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A45ABF9-847D-435D-B546-48C06CA429EA}"/>
              </a:ext>
            </a:extLst>
          </p:cNvPr>
          <p:cNvCxnSpPr>
            <a:cxnSpLocks/>
            <a:stCxn id="238" idx="0"/>
            <a:endCxn id="23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6DE5BB8-2F8F-4CCF-A633-A8CF58311CA3}"/>
              </a:ext>
            </a:extLst>
          </p:cNvPr>
          <p:cNvCxnSpPr>
            <a:cxnSpLocks/>
            <a:stCxn id="241" idx="0"/>
            <a:endCxn id="23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0CF585D-A964-43FF-B8A9-F509F91532A5}"/>
              </a:ext>
            </a:extLst>
          </p:cNvPr>
          <p:cNvCxnSpPr>
            <a:cxnSpLocks/>
            <a:stCxn id="241" idx="0"/>
            <a:endCxn id="2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2956936-B872-4250-85F2-84684CEE4372}"/>
              </a:ext>
            </a:extLst>
          </p:cNvPr>
          <p:cNvCxnSpPr>
            <a:cxnSpLocks/>
            <a:stCxn id="231" idx="2"/>
            <a:endCxn id="2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36DE966-2247-43EB-B49F-6A933C84E551}"/>
              </a:ext>
            </a:extLst>
          </p:cNvPr>
          <p:cNvCxnSpPr>
            <a:cxnSpLocks/>
            <a:stCxn id="230" idx="0"/>
            <a:endCxn id="239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B4B0D6B6-D6E8-405B-808C-61B1935F9EFF}"/>
              </a:ext>
            </a:extLst>
          </p:cNvPr>
          <p:cNvCxnSpPr>
            <a:cxnSpLocks/>
            <a:stCxn id="230" idx="4"/>
            <a:endCxn id="23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38A0D3C-F28E-4552-BA7C-9D083ED530FC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F3336C2-C944-44E6-9A42-610FE0948C52}"/>
              </a:ext>
            </a:extLst>
          </p:cNvPr>
          <p:cNvCxnSpPr>
            <a:cxnSpLocks/>
            <a:stCxn id="233" idx="4"/>
            <a:endCxn id="24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4F02F7A-D7A7-4E99-AC26-30C6C1C46F76}"/>
              </a:ext>
            </a:extLst>
          </p:cNvPr>
          <p:cNvCxnSpPr>
            <a:cxnSpLocks/>
            <a:stCxn id="239" idx="6"/>
            <a:endCxn id="23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826E7F5-FD4F-4887-B196-BEDA910E6B85}"/>
              </a:ext>
            </a:extLst>
          </p:cNvPr>
          <p:cNvCxnSpPr>
            <a:cxnSpLocks/>
            <a:stCxn id="235" idx="2"/>
            <a:endCxn id="23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60A50A99-B57A-41D1-894F-B7114F289AEC}"/>
              </a:ext>
            </a:extLst>
          </p:cNvPr>
          <p:cNvCxnSpPr>
            <a:cxnSpLocks/>
            <a:endCxn id="23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8810AFD-FFB1-461E-B45F-8F084A53E6BF}"/>
              </a:ext>
            </a:extLst>
          </p:cNvPr>
          <p:cNvCxnSpPr>
            <a:cxnSpLocks/>
            <a:stCxn id="239" idx="4"/>
            <a:endCxn id="23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CB247787-E41D-4578-940D-7FF5DCA34E5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136F573-7486-4B64-9C19-8D6031FE222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5AA57FE2-0748-4E7E-BEE3-820F4129B99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5B811CEE-B6FC-4FC2-92D3-6A735507E56D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7078ABC5-10BD-4976-8C6C-232B823051CF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F6FBCA41-8DF5-4FF9-8A25-67D80473A64D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672249D-762E-4A66-89B7-0A0D0307FCFF}"/>
              </a:ext>
            </a:extLst>
          </p:cNvPr>
          <p:cNvCxnSpPr>
            <a:cxnSpLocks/>
            <a:stCxn id="241" idx="5"/>
            <a:endCxn id="24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AB0A9E15-2713-4E36-95E9-B97547612697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6739908F-B9C2-4F10-BF66-56C15A6B4E18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0810414F-D98D-4468-B2B5-280035EF8237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7C419BA-5551-439A-AA95-C2FA67A92A6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E187357-DF2F-4EF4-AC79-CF2F0B10B51C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71D4A04-413D-44FA-9308-245532F35DD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8DE3B06-6464-4392-B7CA-17F1BA1A2931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2964717-7FAA-4DE5-8F43-048FC10A09F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464E3D7-2DE5-4EFF-BE0D-F093DF8D1CF4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7000530-5B4C-4749-B4AD-69D442C4E217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DB80420-D2E1-4AF1-A4E4-60F995BB758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0E5099D-8F3F-4B50-BABA-BB6B7A8285D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FF4AC31-ED60-4E0F-B335-15D75F068EA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5C27818-A440-40D6-99AB-067A71C743D6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EEC3826-4E4B-4E3F-8E51-12ABDB16AFF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C50D7126-F50B-4450-8222-65B616E5BB6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999B186-DBFA-4A9E-9875-B09E92E1EEC6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D48EC1D-D378-4D66-AC8A-12306EC67B59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6C2D938-B276-40C2-8FC0-58206F1944CE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945281C-38A4-425F-91BD-EE20D8553747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DCE4096-953F-4E1F-A80C-CCD97674DE90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B5249FE-3833-4071-8A2C-69AF397E98B3}"/>
              </a:ext>
            </a:extLst>
          </p:cNvPr>
          <p:cNvCxnSpPr>
            <a:cxnSpLocks/>
            <a:stCxn id="177" idx="0"/>
            <a:endCxn id="17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0E2CA35-C239-42A7-9C54-0CE3B9E064A4}"/>
              </a:ext>
            </a:extLst>
          </p:cNvPr>
          <p:cNvCxnSpPr>
            <a:cxnSpLocks/>
            <a:stCxn id="177" idx="0"/>
            <a:endCxn id="1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60D3F12-B6CE-4A01-A94B-A33DD95A9AE3}"/>
              </a:ext>
            </a:extLst>
          </p:cNvPr>
          <p:cNvCxnSpPr>
            <a:cxnSpLocks/>
            <a:stCxn id="180" idx="0"/>
            <a:endCxn id="17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93CC9D9-18BA-4A8F-8711-9F4ABF2750BA}"/>
              </a:ext>
            </a:extLst>
          </p:cNvPr>
          <p:cNvCxnSpPr>
            <a:cxnSpLocks/>
            <a:stCxn id="180" idx="0"/>
            <a:endCxn id="1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C4AEC87-2666-4B3F-BEBD-D53345B07B6C}"/>
              </a:ext>
            </a:extLst>
          </p:cNvPr>
          <p:cNvCxnSpPr>
            <a:cxnSpLocks/>
            <a:stCxn id="170" idx="2"/>
            <a:endCxn id="1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8511462-18C1-485E-8116-22BEAE146999}"/>
              </a:ext>
            </a:extLst>
          </p:cNvPr>
          <p:cNvCxnSpPr>
            <a:cxnSpLocks/>
            <a:stCxn id="169" idx="0"/>
            <a:endCxn id="17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C8A150B-4854-45A2-A039-04F9DA38C789}"/>
              </a:ext>
            </a:extLst>
          </p:cNvPr>
          <p:cNvCxnSpPr>
            <a:cxnSpLocks/>
            <a:stCxn id="169" idx="4"/>
            <a:endCxn id="1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E2E10F-DB54-4EA7-B339-366743616664}"/>
              </a:ext>
            </a:extLst>
          </p:cNvPr>
          <p:cNvCxnSpPr>
            <a:cxnSpLocks/>
            <a:stCxn id="176" idx="6"/>
            <a:endCxn id="17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876B400-7F51-49F8-B220-06463E4B11E8}"/>
              </a:ext>
            </a:extLst>
          </p:cNvPr>
          <p:cNvCxnSpPr>
            <a:cxnSpLocks/>
            <a:stCxn id="172" idx="4"/>
            <a:endCxn id="17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C11EDC8-C2C2-4384-B94C-1AF62964A12C}"/>
              </a:ext>
            </a:extLst>
          </p:cNvPr>
          <p:cNvCxnSpPr>
            <a:cxnSpLocks/>
            <a:stCxn id="178" idx="6"/>
            <a:endCxn id="1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B67093-D960-4A19-A766-76D121AB8F50}"/>
              </a:ext>
            </a:extLst>
          </p:cNvPr>
          <p:cNvCxnSpPr>
            <a:cxnSpLocks/>
            <a:stCxn id="174" idx="2"/>
            <a:endCxn id="1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1971AC8-096A-41CE-9258-FFD8FBC6E05A}"/>
              </a:ext>
            </a:extLst>
          </p:cNvPr>
          <p:cNvCxnSpPr>
            <a:cxnSpLocks/>
            <a:endCxn id="1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168D9A0-1B5A-499B-9EA6-15CF8894182B}"/>
              </a:ext>
            </a:extLst>
          </p:cNvPr>
          <p:cNvCxnSpPr>
            <a:cxnSpLocks/>
            <a:stCxn id="178" idx="4"/>
            <a:endCxn id="17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F90F524-B5E6-4B4E-878C-D93F134F982C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0F46EA2-7705-4819-94B7-41350393FE80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8E12391-34ED-42F0-87FC-473A2C3438E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D55C6B1-AA65-44FB-A7CF-C8EE9227DC10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E921263-17A6-4849-9171-89D1704A85F6}"/>
              </a:ext>
            </a:extLst>
          </p:cNvPr>
          <p:cNvCxnSpPr>
            <a:cxnSpLocks/>
            <a:stCxn id="177" idx="3"/>
            <a:endCxn id="1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25433FA6-5ADD-4E46-89C1-1B275426FC8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9F23742-E818-479F-9515-5C6A5485F8E7}"/>
              </a:ext>
            </a:extLst>
          </p:cNvPr>
          <p:cNvCxnSpPr>
            <a:cxnSpLocks/>
            <a:stCxn id="180" idx="5"/>
            <a:endCxn id="17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D3FF51D3-FC66-4994-8DE3-AB283ECD6F8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75BCA6D-6D2C-4AB9-9CAE-9456609AF1B3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C75E2DF3-62F7-4693-B01D-652C820D4CF8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1510A4B-1F78-405C-942F-63263F36FE9C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EBD4B89-F413-46D6-89E6-AA095C5B0B1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761648F-A76A-4A3D-8C1C-DED5275BC3D1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8F17E2A-D964-4AB0-9DF6-9D1A071EA145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AF3D05E-A9C0-40FD-B4F0-5BDD1DD0DD46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BBDB3AF-75C3-4EED-81A1-DC4C23C068FD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40A5059-66D2-4900-9503-8BDBEB78E380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011CFD-B18D-40D9-96DE-AE11F757EE13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9498CA8-2FED-4802-9EB5-5AAA04B5FA7B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BE879BF-222F-4519-9A7B-DD1324A47B7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AF50328-65B2-45E2-A813-03F5DE1A4C3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493D16D-B09F-451C-A9D3-264873DCC2D3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03F3B76-36E3-4DB7-A538-89440AA498FD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D466F6D-F296-4D0A-8524-E7D79AED026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4A4A4D2-F20D-48B2-89F3-61D4865B49F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C8F597E-2138-41F3-9A24-10BA3BEC0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D475173-92BD-41AF-8DE2-EDF70FA1A52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71486FCC-AD59-4981-8994-B7B56704B9C3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059B1CD-A627-4D69-9765-6EDD87DD6FE8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940CF79-2647-434B-BF9A-FAD3417944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6241400-A3BF-4BCD-951C-7FBB98B9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EA6E130-2C22-40B6-A20B-63B6D8F45A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B92B64F3-4932-4842-92FF-F0DE724CA8A0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1174F80-C47C-4156-8041-E1F3294708A8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6D25F7C-D916-4E3F-B349-78AD255B7B4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D0CA360-20A7-449C-BB50-834A20118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89BCD1F-6CF8-4697-BEC7-FC38579837B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AF657037-0B6C-4FF1-8952-BBE994BC6970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102B0B5-98DD-45A9-B5B4-D01F48B00CE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E22389-AE3B-4FC8-ACF6-863E10ADEA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5BC798-F608-4E89-ACC4-FEE7E8230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634DB7-894E-4D5D-B321-4A4FF5EC6FA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68D7F1EF-CF6C-4EF7-8CAE-913C827F1551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8452CCE-7932-42A4-8DA4-EA50C6C13F80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12C9F62-1E67-4E75-8394-416028FFBA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DF8A30D-3536-4EE6-BEB1-9430752B7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0125F1A-80BD-4075-9154-0AAAB365D19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A2CA0F45-D6DC-4530-86AF-E4449AE92CBC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88B0577-39CA-4E3F-854F-AC1EF3378AB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81755B-BAD8-4986-8FD6-27A08AA44D2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32DC1D2-9217-49AF-8938-4B3D6922D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917629A-DED6-4993-9AA1-798B1DA76E6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1E7934C0-E7DB-41AE-BABD-20250ED345E3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61AEBD6-DC5D-414A-AF03-825CCC84B941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ABADDC7-285B-4C8F-B66E-2EA56FF180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68FD4BF-F876-4BE5-A16E-289DC636E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4CA809F-23B4-4710-965A-31A4ADD7005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2C3BB70F-60AC-4C87-8B74-6C905543816C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AC6381E-BD0E-475B-8516-6741178D3DC5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656F921-E405-4955-8307-FC6E9647A1D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CB0FE8D6-CDFF-45A1-940D-99A59BAD7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213752E-CBCE-474B-8887-74C243693F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DB544923-1B80-487C-A4F9-2EB651A84CAB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F54125A-2664-4FBA-866F-4D672F32BEBD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337F33D-FEF5-4CF1-BF77-8EC1E2DB911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ED6CF91-A127-49A9-A0C9-9AA5261E0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15CDAC8-142E-4ED4-A732-9965F5562A1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2D05429A-BD27-4894-BCF1-62F8B20509C4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B642E30-6E6C-4858-8B10-548FB4425E97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ED8F85-8805-48DD-ABD8-5180334ED97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73F11FB-BFB8-4E01-BE6B-36EE6FA89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4BEFD33-BA45-49BD-8866-7A4C84E8D76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7BF4BED0-18D1-4DBD-B93F-0187B4B79C3D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DCF38292-F159-44A0-80E3-18556CD80D7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144DA95C-4B03-40C3-B3F9-02B7D08DC773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FB422D2-470B-434E-B11E-E99F213B1D3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FA985F7-0322-4367-8018-9BDD2F96DC8C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3BD71F5-82AF-4144-94B5-65A32F1891FA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9FABF8E-D3B3-4DCC-8A35-060231A161EC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8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33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orange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9F7108-36E9-4F74-BD63-031C7593D7FC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2CA3A40-C9C4-4483-8697-591821C59D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8336E7-F383-4F48-81A8-6EB45087F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FB50B5D-3D62-425E-A387-6B9DB661F4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682C1BBC-93D4-4B4C-A55A-E989A19A20A8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3B59CB9-A77C-4E93-AA8F-21D72DC44A4C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7378B62-5F68-4B41-9546-3F6A6E0118E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CF98DF5-27C4-474A-B6C1-D62EE0353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7BA0FAC-0D99-4072-938E-53181C38EDD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8593CE22-974E-4C3C-9594-1432B2445D12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4D50FAF-9D22-44E4-B5A6-511A4B157278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D69EFCF-18BB-42AE-898B-59784B41B94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F56B6CB-5B8B-437C-A7BA-23125B0CE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878E6F4-7290-4D2E-A69C-3DBA3A85DB6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7FA818FD-BF24-4A6A-ACCE-C83D0C474361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1520A41-E23D-4BC5-85CD-159CF99A5493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A5D78C7-8E8F-4B5B-A1EE-C5B8B23088B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124EA3E-CD9A-4771-B94A-68FB708EAF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1CC3AAA-59F3-4406-9807-BF86197AA8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AE6A2642-5CD7-4030-9A83-F20AEF5FD7FC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C8824A-07C8-485C-B3A4-6BF962517F0A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552B5F3-4C6D-49F9-BFC5-CC3D7959C30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D5D7EB1-F1D0-4FB4-A133-DD38FF480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B6BCD5C-7FF7-4CA2-8D62-1C81D0A1F8E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3433772D-05D4-4C62-A4EB-264EEB324C2C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BBEC963-0574-47F5-AB50-7AF4788F2A1A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F33F979-4CBE-4DB2-9678-149977F401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F3BF2FB-4651-483C-AD01-E6520F793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9E43D04-C589-451B-B2E9-A392820650F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B0486600-76C5-427C-A520-589C9F713F6F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C6C5960-CDC9-429C-92F2-4096C7800B2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4C4567E-D379-4B6B-A0B8-5F1365C4990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C2830FE-0E30-4227-B11E-D8310C90B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B15A1D5-1CA8-4FBC-A8DA-052AFB6BF3E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9FD4E84E-CA1C-4763-A135-16E8462DA9C0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47FA625-769A-47E5-AEB8-61046039AF07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5775A40-5627-4237-AAD5-36D4646DBC7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EAD3CDB-A205-46CD-A993-B9D6217EC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7DBB79-C734-40B2-839A-5FBE8429957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8CEA8DB0-A6DB-4C65-87D2-974FDF30FE39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E1D4E85-2985-4717-9F25-40610FDE4E8C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A6EA9A0-3CDA-4712-A402-B7CD4183720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77DB77F-920E-4C54-9360-0558AB859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DFD7E1D-0262-4561-84D0-F9FD7CB7F79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474BB1B3-83B0-4C00-B9B3-EFD56DEF9D2B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79EBAAE-16DA-45CC-926F-C33FAB0456CA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BD6E892-CDC9-456E-ABA6-71EDD29009D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6DA84E4-BF1D-44BF-B929-7A86846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0DE1E04-DD1E-40BC-A2DC-9C29450BBE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BF5EEE92-64C2-45DA-8AD5-421ABA5170D2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E8743EB-7F69-4692-B17B-D430569435FF}"/>
              </a:ext>
            </a:extLst>
          </p:cNvPr>
          <p:cNvCxnSpPr>
            <a:cxnSpLocks/>
            <a:stCxn id="227" idx="0"/>
            <a:endCxn id="22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ED87C7A-9306-48C0-98F2-8475638FD2EC}"/>
              </a:ext>
            </a:extLst>
          </p:cNvPr>
          <p:cNvCxnSpPr>
            <a:cxnSpLocks/>
            <a:stCxn id="227" idx="0"/>
            <a:endCxn id="22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1C87813-E821-4BF7-8FF1-6CF6D92D23C2}"/>
              </a:ext>
            </a:extLst>
          </p:cNvPr>
          <p:cNvCxnSpPr>
            <a:cxnSpLocks/>
            <a:stCxn id="230" idx="0"/>
            <a:endCxn id="22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6F7534-1E60-4F09-B342-91D65C1F5486}"/>
              </a:ext>
            </a:extLst>
          </p:cNvPr>
          <p:cNvCxnSpPr>
            <a:cxnSpLocks/>
            <a:stCxn id="230" idx="0"/>
            <a:endCxn id="22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486B24B-E10F-4843-B19F-17BF80598498}"/>
              </a:ext>
            </a:extLst>
          </p:cNvPr>
          <p:cNvCxnSpPr>
            <a:cxnSpLocks/>
            <a:stCxn id="220" idx="2"/>
            <a:endCxn id="22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6C04615-CF00-4D77-9EEF-8E39F0142804}"/>
              </a:ext>
            </a:extLst>
          </p:cNvPr>
          <p:cNvCxnSpPr>
            <a:cxnSpLocks/>
            <a:stCxn id="219" idx="0"/>
            <a:endCxn id="22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FF67991-6E17-4ECB-8CAC-44F5E89E54C4}"/>
              </a:ext>
            </a:extLst>
          </p:cNvPr>
          <p:cNvCxnSpPr>
            <a:cxnSpLocks/>
            <a:stCxn id="219" idx="4"/>
            <a:endCxn id="22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855E219-8A9A-4DB0-8F44-A073789B0D9D}"/>
              </a:ext>
            </a:extLst>
          </p:cNvPr>
          <p:cNvCxnSpPr>
            <a:cxnSpLocks/>
            <a:stCxn id="226" idx="6"/>
            <a:endCxn id="22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F8CA2218-6F15-4608-9E68-0BD59A04A180}"/>
              </a:ext>
            </a:extLst>
          </p:cNvPr>
          <p:cNvCxnSpPr>
            <a:cxnSpLocks/>
            <a:stCxn id="222" idx="4"/>
            <a:endCxn id="22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092FE54-F48A-4F20-B46A-F534D4BF1E8F}"/>
              </a:ext>
            </a:extLst>
          </p:cNvPr>
          <p:cNvCxnSpPr>
            <a:cxnSpLocks/>
            <a:stCxn id="228" idx="6"/>
            <a:endCxn id="22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1DD0C9E-E69F-4DEE-B7BB-65F98E7D7148}"/>
              </a:ext>
            </a:extLst>
          </p:cNvPr>
          <p:cNvCxnSpPr>
            <a:cxnSpLocks/>
            <a:stCxn id="224" idx="2"/>
            <a:endCxn id="21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DA23F-80B7-4E94-A5CB-B9691B536C74}"/>
              </a:ext>
            </a:extLst>
          </p:cNvPr>
          <p:cNvCxnSpPr>
            <a:cxnSpLocks/>
            <a:endCxn id="22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141011C-A4EC-4598-8932-F5C298A978FE}"/>
              </a:ext>
            </a:extLst>
          </p:cNvPr>
          <p:cNvCxnSpPr>
            <a:cxnSpLocks/>
            <a:stCxn id="228" idx="4"/>
            <a:endCxn id="22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5A68B2B4-C1D0-4C37-9DB0-8E07EC1F9A5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4B62D78-9B39-45FD-A2A8-DD4ED86EE525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4ECE268-1832-4445-B9EB-354AAE2C833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E28E28F-8838-461E-ABB6-EAD2AD8823AC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963645DA-5BE8-446F-B423-A578FD82C332}"/>
              </a:ext>
            </a:extLst>
          </p:cNvPr>
          <p:cNvCxnSpPr>
            <a:cxnSpLocks/>
            <a:stCxn id="227" idx="3"/>
            <a:endCxn id="22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0F5D483C-1D84-4B35-AAB9-8A4F96C59E5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38F39C4-E8D0-4372-B257-097E76514A87}"/>
              </a:ext>
            </a:extLst>
          </p:cNvPr>
          <p:cNvCxnSpPr>
            <a:cxnSpLocks/>
            <a:stCxn id="230" idx="5"/>
            <a:endCxn id="22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3B1502AA-DA5C-4ACF-96DB-796B8C116058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A215E627-5CD2-40D2-85DF-CC97257F22B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4A1AB9C-DC81-4F22-B207-2DC3C1E955FE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516A906-6AF7-480A-A128-69215AF1AA36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BD11CAF4-89AF-46E8-BC75-2C32BB7F41DF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BDAECF-9C2D-48A4-894F-83891CEAEFB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8079A31-1AF9-4926-BA65-E06DA4CC5E07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2BBA347-D9F9-4549-B807-9BBC54E472A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6FE2DA8-A253-40E4-BBEC-2DDA148E0699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7A5B33C-99F0-4836-8A76-1751859625E6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6A954A6-B792-4B96-B530-8C0B685A150E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1DFC47C-A5B9-4F93-963D-8DDF495F6513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AF66A2F-F13C-48E5-AA8B-81B5527FA0B6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66BC77A-0EFA-41EE-B60A-F48E68C3EF2E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F1DC8BC2-CFF7-4CF5-A19C-AE252257585B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277B9A6B-77FC-4083-8A3F-5491229044A9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C315D1D-1412-48A4-B63E-6E77490C67A6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F671A4A-4BD1-4C21-8FB9-732EC5EE7344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E80103D-74FE-4DE2-88E5-0A1C5FCAE0C9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348F001-2E32-4565-B093-4904BBFAC72D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D3BCD92-AF17-4405-9033-D236B36CA8C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2075D2A-8440-4780-952A-A5C1C1A75CD8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3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58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Since </a:t>
            </a:r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 = N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check whether the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is safe or not .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In this case it isn’t safe since adjacent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Vertices are red </a:t>
            </a:r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1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So , we return false and go back in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Recursion to update the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Colours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C062F-A481-41E0-A53E-31FCD3FC895B}"/>
              </a:ext>
            </a:extLst>
          </p:cNvPr>
          <p:cNvSpPr txBox="1"/>
          <p:nvPr/>
        </p:nvSpPr>
        <p:spPr>
          <a:xfrm>
            <a:off x="3968343" y="937546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F0CB52A-BADE-4A5A-8B02-C70E8B2D8A41}"/>
              </a:ext>
            </a:extLst>
          </p:cNvPr>
          <p:cNvCxnSpPr>
            <a:cxnSpLocks/>
            <a:stCxn id="238" idx="0"/>
            <a:endCxn id="232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3991BDB-1B2D-4158-80F7-4DB817016281}"/>
              </a:ext>
            </a:extLst>
          </p:cNvPr>
          <p:cNvCxnSpPr>
            <a:cxnSpLocks/>
            <a:stCxn id="238" idx="0"/>
            <a:endCxn id="231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B2C6271-15D3-4585-97BB-77048A0F812D}"/>
              </a:ext>
            </a:extLst>
          </p:cNvPr>
          <p:cNvCxnSpPr>
            <a:cxnSpLocks/>
            <a:stCxn id="241" idx="0"/>
            <a:endCxn id="232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87C445-8FF0-40F7-A4F2-73D6F09D27AF}"/>
              </a:ext>
            </a:extLst>
          </p:cNvPr>
          <p:cNvCxnSpPr>
            <a:cxnSpLocks/>
            <a:stCxn id="241" idx="0"/>
            <a:endCxn id="235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20946F6-D5A6-4F8D-A079-4D9575672FD8}"/>
              </a:ext>
            </a:extLst>
          </p:cNvPr>
          <p:cNvCxnSpPr>
            <a:cxnSpLocks/>
            <a:stCxn id="231" idx="2"/>
            <a:endCxn id="235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A30AAF2E-B31B-44B5-9605-9F4C14E06A98}"/>
              </a:ext>
            </a:extLst>
          </p:cNvPr>
          <p:cNvCxnSpPr>
            <a:cxnSpLocks/>
            <a:stCxn id="230" idx="0"/>
            <a:endCxn id="239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7CDEE17-1DA1-482A-B29D-852ADDEA2F26}"/>
              </a:ext>
            </a:extLst>
          </p:cNvPr>
          <p:cNvCxnSpPr>
            <a:cxnSpLocks/>
            <a:stCxn id="230" idx="4"/>
            <a:endCxn id="237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EEDBB04C-F3AA-428B-88DF-42FDDC2EC6F7}"/>
              </a:ext>
            </a:extLst>
          </p:cNvPr>
          <p:cNvCxnSpPr>
            <a:cxnSpLocks/>
            <a:stCxn id="237" idx="6"/>
            <a:endCxn id="24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AA82355-3720-48FF-BA9C-9B1CA0000C15}"/>
              </a:ext>
            </a:extLst>
          </p:cNvPr>
          <p:cNvCxnSpPr>
            <a:cxnSpLocks/>
            <a:stCxn id="233" idx="4"/>
            <a:endCxn id="24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7A0B2320-24B9-4805-98F6-AE34D27A819B}"/>
              </a:ext>
            </a:extLst>
          </p:cNvPr>
          <p:cNvCxnSpPr>
            <a:cxnSpLocks/>
            <a:stCxn id="239" idx="6"/>
            <a:endCxn id="233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01A68E6-017F-40C1-A74E-3FCB7714F764}"/>
              </a:ext>
            </a:extLst>
          </p:cNvPr>
          <p:cNvCxnSpPr>
            <a:cxnSpLocks/>
            <a:stCxn id="235" idx="2"/>
            <a:endCxn id="230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DB5C643F-8D8E-450E-9988-85DDA65B30B7}"/>
              </a:ext>
            </a:extLst>
          </p:cNvPr>
          <p:cNvCxnSpPr>
            <a:cxnSpLocks/>
            <a:endCxn id="231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282FD00B-16E2-4C71-87A4-7E5823AD40A6}"/>
              </a:ext>
            </a:extLst>
          </p:cNvPr>
          <p:cNvCxnSpPr>
            <a:cxnSpLocks/>
            <a:stCxn id="239" idx="4"/>
            <a:endCxn id="232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D808D67A-EBCA-4A38-91F3-4205E83A0D66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70C0E3D-2192-4A90-82F0-BCA826993E9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2C8F020-D280-4224-AD4C-044BE4022DA0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1996138-A8C8-490A-AC29-9E274D033F67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DBA71D9F-F523-44C1-82A3-6BC6019923CC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B9B8FAD6-376B-4A56-AF5F-181527FC6EF1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D861B28-3316-4CAB-A374-407832FCBAD6}"/>
              </a:ext>
            </a:extLst>
          </p:cNvPr>
          <p:cNvCxnSpPr>
            <a:cxnSpLocks/>
            <a:stCxn id="241" idx="5"/>
            <a:endCxn id="24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EF0A8524-57B3-4149-ACE9-12EBC91F047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1C73AE11-D880-4C89-8752-D37A8DB1B30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50AA1F68-1918-4B9D-B56B-4CBFF29FA7EA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59A6EA30-B17F-4597-90A7-E9E2327551DF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F41D12E-784D-4B84-BEC3-3C038DD8797E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2BE122A-F4CC-48F6-B39F-5EF74C76111D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8F6EC58-9CF6-4B27-B614-8AF40C734B3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6BEA2C8-0308-4492-8920-5A1384A49268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48DB3E-EEB2-4639-83BC-B6F7D736229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464E289-8AC5-4766-83AA-85545654A9E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963EEC2-EB40-4B7C-A797-317996E0624C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709EC984-950F-432E-9D5C-603AAE1B8C1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524A6DB-F50A-4563-8EF8-BFC509882945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87CF89E-D6A6-474E-AAA3-1DF9F550CA84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DC14673-5929-4052-92B6-03D94AA1E828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A7C799C-C40B-4FA9-820D-DC6F28486797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CCF84A0-BB11-4D6B-9EE9-CF7E60A37F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7F9F8AC-D565-4A1D-A839-C26663BA8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BC7CF6DA-4778-4BCA-851F-88AB139F5A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0CAFAF32-F2AE-4F12-8C2C-CC8F1B9E006A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2D4AE33-CDEF-4606-AEBA-43CF51C8B14A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51A1232-3DF0-4778-96EB-6E5DA78415A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AF0CD9B4-32EF-4ED7-A1D1-6FE50956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0836656-475F-4FF7-8807-3C1CBA157B8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5C658D5C-E71B-4E8A-99B7-6A3094CE180C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09B0C83F-D5D2-46C6-802D-20EBE130CFB4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6F4E474-4DED-40BC-8297-B9F9B5FA18E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3799917-110E-4DA0-833E-01246A926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2590370-1FE8-4799-B750-6DA8D7CB49C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75C234A5-2F15-43D3-BABE-72BE3DC4F8A5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C15B76B-4BFB-4D7E-9CE4-975BF4549737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C5872D88-FFA6-4881-A047-722A6E4BD8A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CA3D642-400D-4FAB-96BA-317A685018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8E52B3E-CC4F-4BB8-805C-755566C481F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89F8BE93-F4FE-41DA-AF8D-2EC24932361B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268DBFF-AB65-4F0E-8F1F-C79749B16536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BB780C4-343E-4160-AFD4-95402680DA5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1CD7CD4-0C69-4BB5-BD8C-429F7BC83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2148C5D-A5E6-40DB-AFE0-6D04014DC71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8A8D3811-8890-433F-B09C-B2F7E3FB311A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3B9088A7-812F-4482-8DCC-1CB54A405C8C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67B38BB-499C-4767-8BFB-FB334CE16F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3566AA-E380-4D06-ABF5-3B598D229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3154D894-12D4-447E-A050-E5FAB4252CD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8160E6AC-9A67-431D-99CD-14289CC7F64C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3378CB70-22ED-47C9-9378-5BFF17BA112F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ACBC36B-4ADA-47ED-B476-809B00E2FF4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28908C60-4B49-42A3-871C-C8CFD20103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9C1D81A-1171-4618-9530-C04B16B83A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04B6A7DB-A0F1-4E19-A473-970636852B0D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AD61C67-F13B-4248-86BD-C7950C57AE72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AF35375-384D-4E80-BDD9-31C186FCF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098F5D7-8BAB-4010-AF32-2E338B50D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9B28E4D-2ED2-4595-BC8F-CC75D5F361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B811502E-4449-4692-8969-08BFC1D1CE9F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FBCCD31-5F5F-4291-9C27-0BAB35FF2A44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3F468A8-E612-443B-9419-1391D03B6C0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70DEBA3-DBE7-4131-99F5-46E3CD7BC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34941FF5-BAFE-4092-B2E3-5FFE45D0D7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7E9B75DC-F8D6-4A45-A1FA-DE6C6CDA31F9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855BFC4-EB82-43B6-B208-8448E9F4A76A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84F4AE4-764A-4BA8-B0E8-81EE4B3E727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0374446-708B-4BB2-9956-D149860DF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B1FC97D-A3FA-429E-8728-863C8359A13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0852FAC-2FFD-400B-816B-4625C785A05C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FADD1A2-AEEB-4D16-8082-E90A24A8C92D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F0CEE758-B284-426E-AE5C-12DD73F7185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74ABD317-9AE2-44CF-8F7C-D0BA23662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084FE28A-1417-49B4-914E-B7022838F8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AE3D79A0-D372-42E3-A0A5-8D9B33706446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5931450-FE44-4B51-82B4-8F9DCE1EDF88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41C37D2-AD37-4A59-9D5D-20C3EB568257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CF87B75D-46A8-4ADF-963A-C34650864B00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CB8B058-5429-4B75-A04F-93CD3EB24AD4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5A5531C-1099-46FC-BE9C-4ACA893B3AB0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36723BF1-D267-411F-8628-4AB279367099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66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1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1601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white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As well as the for loop will end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Hence returning false and exiting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Topmost recursion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7E9A0A6-1360-4401-BDE5-BF4F18ACCB44}"/>
              </a:ext>
            </a:extLst>
          </p:cNvPr>
          <p:cNvCxnSpPr>
            <a:cxnSpLocks/>
            <a:stCxn id="177" idx="0"/>
            <a:endCxn id="171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4D302D-4515-4084-9794-D03551A97421}"/>
              </a:ext>
            </a:extLst>
          </p:cNvPr>
          <p:cNvCxnSpPr>
            <a:cxnSpLocks/>
            <a:stCxn id="177" idx="0"/>
            <a:endCxn id="170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0C681F7-C258-40E4-8CAD-6E1192FD9E38}"/>
              </a:ext>
            </a:extLst>
          </p:cNvPr>
          <p:cNvCxnSpPr>
            <a:cxnSpLocks/>
            <a:stCxn id="180" idx="0"/>
            <a:endCxn id="171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7C93CF7-EF52-469C-AC62-D12933F74FA7}"/>
              </a:ext>
            </a:extLst>
          </p:cNvPr>
          <p:cNvCxnSpPr>
            <a:cxnSpLocks/>
            <a:stCxn id="180" idx="0"/>
            <a:endCxn id="1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05CBC64-8819-491C-AFCB-E0C65783251D}"/>
              </a:ext>
            </a:extLst>
          </p:cNvPr>
          <p:cNvCxnSpPr>
            <a:cxnSpLocks/>
            <a:stCxn id="170" idx="2"/>
            <a:endCxn id="1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12CD5ED-23A0-43A9-9D71-97A990D4D356}"/>
              </a:ext>
            </a:extLst>
          </p:cNvPr>
          <p:cNvCxnSpPr>
            <a:cxnSpLocks/>
            <a:stCxn id="169" idx="0"/>
            <a:endCxn id="178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7DC9416-DD2C-4BE9-9631-8433831033D5}"/>
              </a:ext>
            </a:extLst>
          </p:cNvPr>
          <p:cNvCxnSpPr>
            <a:cxnSpLocks/>
            <a:stCxn id="169" idx="4"/>
            <a:endCxn id="1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5B61DC-7C3F-435E-AEE7-BE03E57FD640}"/>
              </a:ext>
            </a:extLst>
          </p:cNvPr>
          <p:cNvCxnSpPr>
            <a:cxnSpLocks/>
            <a:stCxn id="176" idx="6"/>
            <a:endCxn id="179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6044E6D-F5FC-468B-8D18-7DADC5CF108C}"/>
              </a:ext>
            </a:extLst>
          </p:cNvPr>
          <p:cNvCxnSpPr>
            <a:cxnSpLocks/>
            <a:stCxn id="172" idx="4"/>
            <a:endCxn id="179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586058A-B0D7-45DD-A9E9-B64FD3F61F0C}"/>
              </a:ext>
            </a:extLst>
          </p:cNvPr>
          <p:cNvCxnSpPr>
            <a:cxnSpLocks/>
            <a:stCxn id="178" idx="6"/>
            <a:endCxn id="1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D3E81A7-0077-4D64-8D47-7B158A6C85C4}"/>
              </a:ext>
            </a:extLst>
          </p:cNvPr>
          <p:cNvCxnSpPr>
            <a:cxnSpLocks/>
            <a:stCxn id="174" idx="2"/>
            <a:endCxn id="169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E716270-2092-4D25-8C3D-6C0F28C63EF1}"/>
              </a:ext>
            </a:extLst>
          </p:cNvPr>
          <p:cNvCxnSpPr>
            <a:cxnSpLocks/>
            <a:endCxn id="170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1F47C4D-8580-4F21-A75A-5D1AB113A99A}"/>
              </a:ext>
            </a:extLst>
          </p:cNvPr>
          <p:cNvCxnSpPr>
            <a:cxnSpLocks/>
            <a:stCxn id="178" idx="4"/>
            <a:endCxn id="171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BA593061-3A70-4E9C-87A1-5F67D35C1B1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70B8FBA-4BA9-4D75-93E3-47E6CCAE98EC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E31A76C-19BF-4B98-97AE-830EBF76D13B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11EC811-9815-4C96-A018-762DAAD9E30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86B45E7-0645-44A9-AD91-5C66F2EA1DC5}"/>
              </a:ext>
            </a:extLst>
          </p:cNvPr>
          <p:cNvCxnSpPr>
            <a:cxnSpLocks/>
            <a:stCxn id="177" idx="3"/>
            <a:endCxn id="1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3870D963-3B5A-4A06-85DB-C789427AB0A4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E962B45-3BBC-4E9C-8407-D0C453F08C30}"/>
              </a:ext>
            </a:extLst>
          </p:cNvPr>
          <p:cNvCxnSpPr>
            <a:cxnSpLocks/>
            <a:stCxn id="180" idx="5"/>
            <a:endCxn id="179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888F940B-821C-49B3-9224-245DFB27FCCF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4333723-3691-41E5-B290-3598CCF99B65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9A4BB427-9140-4D2C-A997-54C0FC0F5FC7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9F866D79-C1D7-4181-A39D-9E55E884733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B580E0F-BF6E-4AD1-9E5A-A9179DAC3258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97AEA1-63B9-497F-B308-F83A1E3A48D6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3D4FA1-7C5F-4CAB-9503-F31991D67332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0172B03-CE1B-4515-B8B6-84D9213D3E1E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89BE3CF-123C-44FE-9F2A-06ECC1A2CD75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525B2F6-E11D-4DF2-A155-457D4A7C6F08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F023D8D-39C8-495C-B81F-336EC834B61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9E01A5B-0F8F-4504-9AD4-E7DF397A1F0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ABE66E-DBB7-4A87-81BF-A5A598304126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46F5648-1BEC-4C62-8CCF-E2F3C8DF7E9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94D2AC2-6DD1-4300-AF47-592B278A2DCC}"/>
              </a:ext>
            </a:extLst>
          </p:cNvPr>
          <p:cNvCxnSpPr>
            <a:cxnSpLocks/>
          </p:cNvCxnSpPr>
          <p:nvPr/>
        </p:nvCxnSpPr>
        <p:spPr>
          <a:xfrm flipH="1">
            <a:off x="10607910" y="6173711"/>
            <a:ext cx="59545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1A01F82-FB24-4410-B417-35D0E6832F6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D26C2B2-B727-4866-B7A6-564B5B3066CE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3EF85D2-6BA7-4EAB-B710-44457439939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78EB3BA-34BB-4059-BF49-AF65AF660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B2A380F-8462-4F34-99E9-3A023F2F241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9CB149DE-9D3E-43B9-9630-4988754B479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7AFA8D6-4A83-4CED-BB28-810E02D941E5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46DCA6-C5F4-4A99-8574-8C3CFBC7261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F7A2AFC-1CA8-47F7-8A69-61576EB02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FE5948C-2501-462F-BF05-2515AB7643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DB643D4-CFF6-408F-8387-93A62BA02B3F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0608663-4171-481B-930C-88B4E92D606F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DC6282-E951-47BF-8806-9C83C55B938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64580CE-A075-4965-8BFD-DCD8746AB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C9D72F9-0E6A-41FE-9794-13DA11B23BE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4457E54-7A1B-4B82-953C-ED2B413D9E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61479B8-2BFE-4EDE-A3C3-E683B1199EC0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AC842D-0B5C-4C61-ABDD-E98354FFB90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A7339F4-AB97-4089-AD9D-A62A3E2CE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FCE8A6B-0FB1-4CB5-BA1C-E04471586B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EF12CFC8-6133-4B26-976E-5F7EAB80C778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1C3B501-D7FF-45B0-9F1C-ED08438D77AD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FFB6D00-0B88-496A-8FD2-9388F4BE0FA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FEAA5CF-43B4-49EF-95C7-032D94A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C6D523A-3FA8-4F98-AB9C-3F9C933E33E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1AC3E2A1-FF5A-4145-A3A3-D17F91FE32E2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936BB2C-B5DD-4258-AB24-20929A3B16D8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AB9C8E0-171E-45B7-A1C5-9A4E1F7AEE2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A15EC33-7BD5-427D-95FE-8F748C0B7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31B149B-BD5E-49CC-A791-536C77F5A07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2D8769E6-C164-42E8-987E-3C7892433F02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DD2C72A-1D12-46C3-A90C-ED241B7C4471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88B3884-F55B-4354-B26C-15CE282927E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E786A9F-E3C1-4A19-BAA1-AFAFF3D7D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8B9615A-F8A9-4145-AF6C-619DC25A167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2DB3FE2-DADD-4EB4-8575-197D76013AE8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B331D4C-91DA-41AD-9143-054DB4BFAC1C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E3A598E-620B-41D3-AE18-1B615463C6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7EA2A7E-6069-4F3C-8E65-1894D4EC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F85DBA3-6052-4EE1-88AF-042B8F3E9F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D0FD1E4E-D05B-42EC-9439-13EBFE7C8819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290DE03-9040-493C-A29B-9893D59366C4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53CA759-B05E-43BB-83C1-CE000CF3AB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957E077-FAB8-46FE-9220-723774088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4B1018B-BCF4-416F-B6E8-94CEEF8C1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137152EB-DB0A-43BD-BE0C-366DD0180345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CB0FF43-06CD-466C-9DBF-24FDFC0E6171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1EAA7A5-2208-43F3-A0E9-EC3D30E022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CF90748-F7CC-409F-AD74-C8B061F21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D1D8AB4-8E71-419F-A4D1-C270233CC6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D4B6413B-1145-483F-AE01-A268FFABE32E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A64DF14-09CE-4CE9-8071-898951970351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3A40B73-BA08-4A26-AC11-965550358355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DD4BB27-5B4F-4F4D-BD55-B047C6A0930E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2E75985-B7F2-4C3E-84FD-01EE78856C85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03C76C6-A8EB-4FF8-AD45-9815F92F95BF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9E49BE4-CD49-49B1-8BD9-14B2834FE109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7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16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Similarly 9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and then blue and so on &amp; so forth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find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The solution by exiting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calling function Recursively and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colouring</a:t>
            </a:r>
            <a:r>
              <a:rPr lang="en-US" b="1" dirty="0">
                <a:latin typeface="Palatino Linotype" panose="02040502050505030304" pitchFamily="18" charset="0"/>
              </a:rPr>
              <a:t> resp vertices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Printing once the graph is safe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3F6B028-3825-450E-8E97-6E21FC1C7677}"/>
              </a:ext>
            </a:extLst>
          </p:cNvPr>
          <p:cNvCxnSpPr>
            <a:cxnSpLocks/>
          </p:cNvCxnSpPr>
          <p:nvPr/>
        </p:nvCxnSpPr>
        <p:spPr>
          <a:xfrm>
            <a:off x="6120255" y="6173711"/>
            <a:ext cx="56803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D15A3C0-A0BF-4220-AB4B-28B284221E1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F4E2D3E-A309-4915-A9B6-D18A3B7BFC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1B95074-0D67-4047-9902-A6BC3E96B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94D7377-2682-4729-894C-0AE4AD707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371F3D2-E761-444D-8F75-47E46DDA7222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D747C57-E972-40D0-8CD5-D4C8D96CC743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A123804-0C11-474B-993B-F265E08567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546E8D3-C7BE-4DE8-80CA-42619B8452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3DF2DE8-27FA-414E-B7F8-0ABE5B979C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AF1D3C50-2851-400C-96F9-CDB61D48EA36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1323B1A-D358-46A7-8D56-1EABEA90CDC0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5A74040-06E6-4693-9B15-E2AC9853FC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BB41AE4-F872-467F-AC0C-703DCB2D0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6706047-618B-4604-A6AE-DE277B74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3F2BBB2-8EC0-4DE5-BDCE-DFB2FC7755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EFA0F6-D40A-4464-A41E-D56C00AB8C0D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3D8355-75E9-486E-8BE9-9F5CE2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AA653D5-874E-4F5C-93F8-C3AC46B41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B1AA64C-E349-4924-A45E-71AAE9708E2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FC26AB5B-BD82-44D7-8490-7E6B7A5460C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EDE7A60-035A-40F9-AB69-0D6F14443E69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2D875E0-AF2F-4049-8FAF-04FD7667FFE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FAA1B2E-2863-48CB-8022-8E990D81E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0EE009B-19C5-404C-A29C-4956B209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3D138D-2706-4AFA-B4A8-6269B5C72358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4A5CD4A-6B67-494B-A5D9-FA27EB808A0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0B243F4-A840-42D8-8F89-73A48D9D1D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A6F602F-BCEF-4963-9791-77DF813D7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62561F3-FA9D-4B14-9131-D82C03CF803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65107963-0546-4FC4-8B32-7DBC272AAF10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FDDA528-7DB4-4E8E-AF0B-7F482B5EFEA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0A82911-F4B6-4D2C-9799-D34EF736BF2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31AA78C-B79D-40B8-9D92-6782FFB8D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D07CC8F-FAB9-488D-841F-F1C4AD510B1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8696F336-5E1E-4C1B-A056-A84F216C0F54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2812866-8E66-4741-B184-15FC725E5E8F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73B91B7-AFBE-4E49-99BB-C6112CD690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FCE8936-0BDF-4037-9871-7C93E3E16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019F5BC-7AE5-4DA1-B6EA-B0DAAEE358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244FD251-15A1-476F-9441-4B661C2994B0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F28F5D3-FF49-4E8B-A987-71CA361E8C42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0D07F12-0F9B-4C1D-8F35-7C31349C60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6A62B9-FC75-461E-B960-FB10B9176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4D8BE3F-7BE6-4655-A717-DAD58F4629A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442C6A0A-95DB-4360-B560-7A58EF34866F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D93D6D1-1A7E-4C78-984F-C301A11B40AC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722A13F6-1CE6-4758-99D3-11D74E810634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D4CBD153-BAC0-466E-A4D2-B94DFC1CB88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14F6D15-9B23-4983-8B1B-44F47DC35A07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71C9B48F-B67E-49D2-AB89-0584785E2AAD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94664B-174F-44DE-B5D9-44B08504C572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0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716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 ,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Similarly 9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become </a:t>
            </a:r>
            <a:r>
              <a:rPr lang="en-US" b="1" dirty="0" err="1">
                <a:latin typeface="Palatino Linotype" panose="02040502050505030304" pitchFamily="18" charset="0"/>
              </a:rPr>
              <a:t>colourless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and then blue and so on &amp; so forth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we will find the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The solution by exiting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calling function Recursively and 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colouring</a:t>
            </a:r>
            <a:r>
              <a:rPr lang="en-US" b="1" dirty="0">
                <a:latin typeface="Palatino Linotype" panose="02040502050505030304" pitchFamily="18" charset="0"/>
              </a:rPr>
              <a:t> resp vertices And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Printing once the graph is safe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3F6B028-3825-450E-8E97-6E21FC1C7677}"/>
              </a:ext>
            </a:extLst>
          </p:cNvPr>
          <p:cNvCxnSpPr>
            <a:cxnSpLocks/>
          </p:cNvCxnSpPr>
          <p:nvPr/>
        </p:nvCxnSpPr>
        <p:spPr>
          <a:xfrm>
            <a:off x="6120255" y="6173711"/>
            <a:ext cx="56803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D15A3C0-A0BF-4220-AB4B-28B284221E1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F4E2D3E-A309-4915-A9B6-D18A3B7BFC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1B95074-0D67-4047-9902-A6BC3E96B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94D7377-2682-4729-894C-0AE4AD707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371F3D2-E761-444D-8F75-47E46DDA7222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D747C57-E972-40D0-8CD5-D4C8D96CC743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A123804-0C11-474B-993B-F265E08567D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546E8D3-C7BE-4DE8-80CA-42619B8452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3DF2DE8-27FA-414E-B7F8-0ABE5B979C0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AF1D3C50-2851-400C-96F9-CDB61D48EA36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1323B1A-D358-46A7-8D56-1EABEA90CDC0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5A74040-06E6-4693-9B15-E2AC9853FC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BB41AE4-F872-467F-AC0C-703DCB2D0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6706047-618B-4604-A6AE-DE277B74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A3F2BBB2-8EC0-4DE5-BDCE-DFB2FC77555A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EFA0F6-D40A-4464-A41E-D56C00AB8C0D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3D8355-75E9-486E-8BE9-9F5CE2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AA653D5-874E-4F5C-93F8-C3AC46B41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B1AA64C-E349-4924-A45E-71AAE9708E2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FC26AB5B-BD82-44D7-8490-7E6B7A5460C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EDE7A60-035A-40F9-AB69-0D6F14443E69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2D875E0-AF2F-4049-8FAF-04FD7667FFE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FAA1B2E-2863-48CB-8022-8E990D81E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0EE009B-19C5-404C-A29C-4956B209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3D138D-2706-4AFA-B4A8-6269B5C72358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4A5CD4A-6B67-494B-A5D9-FA27EB808A0D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0B243F4-A840-42D8-8F89-73A48D9D1D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A6F602F-BCEF-4963-9791-77DF813D7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62561F3-FA9D-4B14-9131-D82C03CF803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65107963-0546-4FC4-8B32-7DBC272AAF10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FDDA528-7DB4-4E8E-AF0B-7F482B5EFEAC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0A82911-F4B6-4D2C-9799-D34EF736BF2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31AA78C-B79D-40B8-9D92-6782FFB8D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D07CC8F-FAB9-488D-841F-F1C4AD510B1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8696F336-5E1E-4C1B-A056-A84F216C0F54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2812866-8E66-4741-B184-15FC725E5E8F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73B91B7-AFBE-4E49-99BB-C6112CD690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FCE8936-0BDF-4037-9871-7C93E3E16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019F5BC-7AE5-4DA1-B6EA-B0DAAEE358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244FD251-15A1-476F-9441-4B661C2994B0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F28F5D3-FF49-4E8B-A987-71CA361E8C42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0D07F12-0F9B-4C1D-8F35-7C31349C609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6A62B9-FC75-461E-B960-FB10B9176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4D8BE3F-7BE6-4655-A717-DAD58F4629A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442C6A0A-95DB-4360-B560-7A58EF34866F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C94E3B1-CA09-44AA-8E0D-EC5D2E7A5154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63341F4-D1F1-4676-94A6-B19CB6B5E6D9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5209D82-9C03-442F-B526-A37254CDAA1B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8127E64-4C4A-48C8-BF7C-EEF2B72EC00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ADDFFF-D439-4604-9E3D-01EE665C87F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5F1A4-8E4A-4EAE-9465-98802BB602E5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29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8A5752-A53D-4A67-AF99-547757125D96}"/>
              </a:ext>
            </a:extLst>
          </p:cNvPr>
          <p:cNvSpPr txBox="1"/>
          <p:nvPr/>
        </p:nvSpPr>
        <p:spPr>
          <a:xfrm>
            <a:off x="176719" y="58289"/>
            <a:ext cx="11838561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Palatino Linotype" panose="02040502050505030304" pitchFamily="18" charset="0"/>
              </a:rPr>
              <a:t>We will solving the given problem using three algorithms:</a:t>
            </a:r>
          </a:p>
          <a:p>
            <a:r>
              <a:rPr lang="en-US" sz="2200" b="1" dirty="0">
                <a:latin typeface="Palatino Linotype" panose="02040502050505030304" pitchFamily="18" charset="0"/>
              </a:rPr>
              <a:t>Namely:</a:t>
            </a:r>
          </a:p>
          <a:p>
            <a:r>
              <a:rPr lang="en-US" sz="22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1.) Simple </a:t>
            </a:r>
            <a:r>
              <a:rPr lang="en-US" sz="22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Recurrison</a:t>
            </a:r>
            <a:endParaRPr lang="en-US" sz="22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r>
              <a:rPr lang="en-US" sz="22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2.) Backtracking </a:t>
            </a:r>
          </a:p>
          <a:p>
            <a:r>
              <a:rPr lang="en-US" sz="22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3.) Using BFS (Breadth – First – Search )</a:t>
            </a:r>
          </a:p>
          <a:p>
            <a:endParaRPr lang="en-US" sz="2000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To Understand the Working of Algorithm , Let us take an Example :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 3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15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2                                                               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1	3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</a:p>
          <a:p>
            <a:pPr marL="457200" indent="-457200">
              <a:buAutoNum type="arabicPlain"/>
            </a:pPr>
            <a:r>
              <a:rPr lang="en-US" sz="2000" b="1" dirty="0">
                <a:latin typeface="Palatino Linotype" panose="02040502050505030304" pitchFamily="18" charset="0"/>
              </a:rPr>
              <a:t>7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2"/>
            </a:pPr>
            <a:r>
              <a:rPr lang="en-US" sz="2000" b="1" dirty="0">
                <a:latin typeface="Palatino Linotype" panose="02040502050505030304" pitchFamily="18" charset="0"/>
              </a:rPr>
              <a:t>4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9</a:t>
            </a:r>
          </a:p>
          <a:p>
            <a:pPr marL="457200" indent="-457200">
              <a:buAutoNum type="arabicPlain" startAt="3"/>
            </a:pPr>
            <a:r>
              <a:rPr lang="en-US" sz="2000" b="1" dirty="0">
                <a:latin typeface="Palatino Linotype" panose="02040502050505030304" pitchFamily="18" charset="0"/>
              </a:rPr>
              <a:t>5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8</a:t>
            </a:r>
          </a:p>
          <a:p>
            <a:pPr marL="457200" indent="-457200">
              <a:buAutoNum type="arabicPlain" startAt="4"/>
            </a:pPr>
            <a:r>
              <a:rPr lang="en-US" sz="2000" b="1" dirty="0">
                <a:latin typeface="Palatino Linotype" panose="02040502050505030304" pitchFamily="18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524B5-45ED-4F59-9E81-B301F2DDBB8E}"/>
              </a:ext>
            </a:extLst>
          </p:cNvPr>
          <p:cNvSpPr txBox="1"/>
          <p:nvPr/>
        </p:nvSpPr>
        <p:spPr>
          <a:xfrm>
            <a:off x="1843392" y="3594370"/>
            <a:ext cx="1814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5	 7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6 	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7      9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8 	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9 	10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7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041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Now,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10</a:t>
            </a:r>
            <a:r>
              <a:rPr lang="en-US" b="1" baseline="30000" dirty="0">
                <a:latin typeface="Palatino Linotype" panose="02040502050505030304" pitchFamily="18" charset="0"/>
              </a:rPr>
              <a:t>th</a:t>
            </a:r>
            <a:r>
              <a:rPr lang="en-US" b="1" dirty="0">
                <a:latin typeface="Palatino Linotype" panose="02040502050505030304" pitchFamily="18" charset="0"/>
              </a:rPr>
              <a:t>  Vertex will be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Red (1) .</a:t>
            </a:r>
          </a:p>
          <a:p>
            <a:r>
              <a:rPr lang="en-US" b="1" dirty="0" err="1">
                <a:latin typeface="Palatino Linotype" panose="02040502050505030304" pitchFamily="18" charset="0"/>
              </a:rPr>
              <a:t>i.e</a:t>
            </a:r>
            <a:r>
              <a:rPr lang="en-US" b="1" dirty="0">
                <a:latin typeface="Palatino Linotype" panose="02040502050505030304" pitchFamily="18" charset="0"/>
              </a:rPr>
              <a:t> Next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3F6B028-3825-450E-8E97-6E21FC1C7677}"/>
              </a:ext>
            </a:extLst>
          </p:cNvPr>
          <p:cNvCxnSpPr>
            <a:cxnSpLocks/>
          </p:cNvCxnSpPr>
          <p:nvPr/>
        </p:nvCxnSpPr>
        <p:spPr>
          <a:xfrm flipH="1" flipV="1">
            <a:off x="10528864" y="6183950"/>
            <a:ext cx="583074" cy="445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3DA0592-F01B-46DD-A6E8-E63216063FC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31ABC85-03F0-4AE0-9E30-2749AD6136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22E5B1F-427A-4A99-B5FE-FF565B6E2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231DBED-BCD3-4062-83E4-75EE7D9671F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ADD59BE-DEB3-4AD6-B437-F3325471EDC7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027197-AA13-4F8B-A187-663965C48A4E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39B499-6B85-4E37-A792-A359CF5CB9B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290B598-EFB0-48DC-A5F6-D890FE1A6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878D1A0-64CB-4315-8AD7-A6A7AA9B016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69008D8-87DA-4A13-B8E1-092C6998A845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670741-75D5-4218-BD28-590AD16FA505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4CE6021-E828-4DC2-992E-49F5650D2D2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D01673D-9339-42A0-BE08-1AF9BE16B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BD9C95F-2349-46C4-A9AF-7447BD6201B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B01D03A-DBE4-4EF9-875C-A347ECE93FBB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5CBBC92-BF7A-4C1D-BD93-5B6ECF1D8713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6A3F0B-393D-4365-A502-113811EB950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A3A15C-3B04-4AE4-AB91-ED942E71D3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BBDA251-D9D8-4D8D-A433-20179C157B3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9C65FE2-DBC6-46EB-AB62-3950C71E2582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D097D40-8126-4BA3-AF30-86B9A1A67C76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A2C8DC-6B14-4BC5-B32C-F7A9691F456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A8BED58-D23A-468D-AD7D-015B4DBCE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ECCF457-9BCA-45B3-960C-F2E7F92EC7F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CCD39B5-BDA6-4A99-B628-CFD8D3F0A362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CDAF33C-42B4-4061-A160-216DEEA81CF2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AF9FE47-3928-4765-8676-026F639DE16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CDC96A-0931-48EA-8EDC-D97989BB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246E7C4-28B9-45B9-B28A-8852297807C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82677E3-4E03-473B-B494-5CF5C15D0133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FEE99E5-D68F-4CF6-BD4E-61979E3220AE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9B08A1-2316-4644-9332-B84FD8BBB45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86F6A84-C8E3-4A4A-90C1-16C96648D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9E13773-8705-42A1-BC16-0C7E12C99C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B47AED2-D9DD-4B39-9229-5901F2A59220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BD3093-2DFA-4552-AF1C-EA2E79A040F3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8B6502B-4114-4DD9-864B-F4A1DF45E51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48087D6-119B-486E-833F-3E0F6046F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4AF61EC-4BF4-4E2B-A108-DF07249C854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3CEB1A56-A101-43CA-9638-0215641772F4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C10AC48-72E1-465B-BD47-4A198064C3D5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BA1E7DB-28C9-41D9-AFD0-95B82C6F53C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6A64E6-DEB8-4A8D-AF0B-B19EA2E0A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24B5A67-DF03-4724-9C0D-73E79268E0B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E18687EF-2D64-4B63-86F6-E67BAE7E6E92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867CED-4215-4679-9C24-F001DA1D9FE3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B59967F-27D0-4B5A-B292-D5F212DF517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87A0F5F-7C9A-47E8-AB9E-8BB047980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93DBABF-A431-4762-8E70-FB51965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5D5CBB5-4136-4E11-B873-180F5C19F86D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DF7120-FFBD-4C8A-8F3B-67CF9211774A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A534207-8A72-4BEE-B67C-8583022CD3EC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F2F7BF6-4E42-4708-AC4F-DE8327AFE956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C98DB7A-AC98-4DFB-8EBA-2CB4837DBC90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DC0107B-4783-436A-A4AA-31BABBD19093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BCC2306-BC74-4D56-A11F-B22D77DD1D27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743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1 , 1 , 1 , 1 , 1 , 1 , 1 , 2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23927" y="937546"/>
            <a:ext cx="43653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Now,Again</a:t>
            </a:r>
            <a:r>
              <a:rPr lang="en-US" b="1" dirty="0">
                <a:latin typeface="Palatino Linotype" panose="02040502050505030304" pitchFamily="18" charset="0"/>
              </a:rPr>
              <a:t> We will Check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If the graph is Safe or Not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IF NOT then we will </a:t>
            </a:r>
            <a:r>
              <a:rPr lang="en-US" b="1" dirty="0" err="1">
                <a:latin typeface="Palatino Linotype" panose="02040502050505030304" pitchFamily="18" charset="0"/>
              </a:rPr>
              <a:t>recolour</a:t>
            </a:r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Vertices and try all color - combinations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By recursively Calling the Function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Until we get our desired results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Print the Final Color Array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9CA6F71-3BD1-451D-A8B2-9503F5CBB429}"/>
              </a:ext>
            </a:extLst>
          </p:cNvPr>
          <p:cNvCxnSpPr>
            <a:cxnSpLocks/>
            <a:stCxn id="172" idx="0"/>
            <a:endCxn id="1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085EAA-ED75-40F9-B1BF-026575522934}"/>
              </a:ext>
            </a:extLst>
          </p:cNvPr>
          <p:cNvCxnSpPr>
            <a:cxnSpLocks/>
            <a:stCxn id="172" idx="0"/>
            <a:endCxn id="165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FB5806-7E27-4224-A908-D2269A2B4C65}"/>
              </a:ext>
            </a:extLst>
          </p:cNvPr>
          <p:cNvCxnSpPr>
            <a:cxnSpLocks/>
            <a:stCxn id="175" idx="0"/>
            <a:endCxn id="1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BB10ADC-2264-40F4-B20F-E44CBA24E7DC}"/>
              </a:ext>
            </a:extLst>
          </p:cNvPr>
          <p:cNvCxnSpPr>
            <a:cxnSpLocks/>
            <a:stCxn id="175" idx="0"/>
            <a:endCxn id="169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93FBEB-EB85-45F1-8F84-F04444E58EB3}"/>
              </a:ext>
            </a:extLst>
          </p:cNvPr>
          <p:cNvCxnSpPr>
            <a:cxnSpLocks/>
            <a:stCxn id="165" idx="2"/>
            <a:endCxn id="169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92CD18-A00C-496E-BE7B-8988B9F8D184}"/>
              </a:ext>
            </a:extLst>
          </p:cNvPr>
          <p:cNvCxnSpPr>
            <a:cxnSpLocks/>
            <a:stCxn id="164" idx="0"/>
            <a:endCxn id="173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313186-75BD-4EF6-8BD3-705D05550ACE}"/>
              </a:ext>
            </a:extLst>
          </p:cNvPr>
          <p:cNvCxnSpPr>
            <a:cxnSpLocks/>
            <a:stCxn id="164" idx="4"/>
            <a:endCxn id="171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020BA8-1A9D-41DD-BC44-E63F29FBB9A5}"/>
              </a:ext>
            </a:extLst>
          </p:cNvPr>
          <p:cNvCxnSpPr>
            <a:cxnSpLocks/>
            <a:stCxn id="171" idx="6"/>
            <a:endCxn id="174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3C5AB7E-17D3-43A5-966E-553EE6FADE3F}"/>
              </a:ext>
            </a:extLst>
          </p:cNvPr>
          <p:cNvCxnSpPr>
            <a:cxnSpLocks/>
            <a:stCxn id="167" idx="4"/>
            <a:endCxn id="174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D72EBA-3DA6-4F49-8DE8-636A0CCA0503}"/>
              </a:ext>
            </a:extLst>
          </p:cNvPr>
          <p:cNvCxnSpPr>
            <a:cxnSpLocks/>
            <a:stCxn id="173" idx="6"/>
            <a:endCxn id="1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C95746-37B3-40DD-BBB2-2AA41135B2CA}"/>
              </a:ext>
            </a:extLst>
          </p:cNvPr>
          <p:cNvCxnSpPr>
            <a:cxnSpLocks/>
            <a:stCxn id="169" idx="2"/>
            <a:endCxn id="164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60D192C-2E68-4273-BC30-6793AC122E28}"/>
              </a:ext>
            </a:extLst>
          </p:cNvPr>
          <p:cNvCxnSpPr>
            <a:cxnSpLocks/>
            <a:endCxn id="165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AC99238-C3FF-49C7-BD84-72432FA59B89}"/>
              </a:ext>
            </a:extLst>
          </p:cNvPr>
          <p:cNvCxnSpPr>
            <a:cxnSpLocks/>
            <a:stCxn id="173" idx="4"/>
            <a:endCxn id="1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A14D8A74-BF0C-4843-8F48-3AA353A8BFE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8661EC5-CB88-4227-8473-FF26909E0BD9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B931F17-4993-4682-A339-2632393D8998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A8767D9-620E-48BE-A22F-7026F3EC85D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D454403-AE3E-4148-9167-F9C9824C06F9}"/>
              </a:ext>
            </a:extLst>
          </p:cNvPr>
          <p:cNvCxnSpPr>
            <a:cxnSpLocks/>
            <a:stCxn id="172" idx="3"/>
            <a:endCxn id="171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D154157-8B6E-448A-8070-2C0134431D78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5A2B2FB-2FFD-4CE5-9288-396FA5EE04BF}"/>
              </a:ext>
            </a:extLst>
          </p:cNvPr>
          <p:cNvCxnSpPr>
            <a:cxnSpLocks/>
            <a:stCxn id="175" idx="5"/>
            <a:endCxn id="174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059B8BB-6C65-4AF7-90E6-2EF1ED303F5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1714A06-DE7A-4953-A7B2-B91148584C6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54E99FA-9FB2-48C3-8030-3B872AF682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04E16FB-F91A-4AEF-8913-1B6BB8E1B94D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BC6907D-A1E8-4B6A-8850-44ECABA4A2BA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F14E23-0924-4737-8021-9836FB19FCA8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E1295D2-2FF3-4E33-B111-D004EC43388C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244E448-5074-4EA5-9757-05A4CEA25063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C1673-5716-479B-AAFE-9DA692045B23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EB0021F-8688-4CD5-802A-05000FE98BFD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A25849-90A5-4A44-B477-CA14363C01C6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B3B419-940E-4367-A327-6AC7547174FE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7ED3985-5BC1-44A5-8D46-0CC3CE7C1058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250AC4B-F64E-4C04-A8A9-5BD0167E9E80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C2A1FB6-132B-40A0-9C4B-9F7E3D47121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D61B8A2-4D9F-4AF6-92C1-780241768FCA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98CD4EC-0502-4DCF-9973-EDC52576E5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298298D-B864-4A9B-B0EC-BEC3132E1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307D425-54E0-4105-B100-89D68E9A457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D5A23FD5-7427-44B0-BB35-D28FF4C0B7E5}"/>
              </a:ext>
            </a:extLst>
          </p:cNvPr>
          <p:cNvSpPr txBox="1"/>
          <p:nvPr/>
        </p:nvSpPr>
        <p:spPr>
          <a:xfrm>
            <a:off x="684685" y="604075"/>
            <a:ext cx="7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EC21D1D-4324-45E9-9FDD-965B268D3B30}"/>
              </a:ext>
            </a:extLst>
          </p:cNvPr>
          <p:cNvGrpSpPr/>
          <p:nvPr/>
        </p:nvGrpSpPr>
        <p:grpSpPr>
          <a:xfrm>
            <a:off x="368529" y="1089566"/>
            <a:ext cx="1360309" cy="518051"/>
            <a:chOff x="243192" y="458406"/>
            <a:chExt cx="1360309" cy="518051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18F36F9-5D9D-476B-A49F-D98EB287AF2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274EA81-6F7D-48BF-B574-FB5EE043C6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2DE5B47-F326-461B-BB16-4D9318B8E6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92F0A1F8-5882-4CFE-8DC1-3CCDBC4EB858}"/>
              </a:ext>
            </a:extLst>
          </p:cNvPr>
          <p:cNvSpPr txBox="1"/>
          <p:nvPr/>
        </p:nvSpPr>
        <p:spPr>
          <a:xfrm>
            <a:off x="731422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23D32F9-0E5E-4A0B-A924-733B357F958B}"/>
              </a:ext>
            </a:extLst>
          </p:cNvPr>
          <p:cNvGrpSpPr/>
          <p:nvPr/>
        </p:nvGrpSpPr>
        <p:grpSpPr>
          <a:xfrm>
            <a:off x="368529" y="1609945"/>
            <a:ext cx="1360309" cy="518051"/>
            <a:chOff x="243192" y="458406"/>
            <a:chExt cx="1360309" cy="518051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A917B4C-5385-42EF-9785-23DA6DAF8FC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6EF7D58-B6C0-4C4D-9684-B12D009BEB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6900284-D131-4C4E-9784-C122312EE63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8AD522A5-B347-42C5-ACF5-2D11006C04C3}"/>
              </a:ext>
            </a:extLst>
          </p:cNvPr>
          <p:cNvSpPr txBox="1"/>
          <p:nvPr/>
        </p:nvSpPr>
        <p:spPr>
          <a:xfrm>
            <a:off x="727069" y="16681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BAD7689-BD5A-4F5A-AFF9-CBE4005360D1}"/>
              </a:ext>
            </a:extLst>
          </p:cNvPr>
          <p:cNvGrpSpPr/>
          <p:nvPr/>
        </p:nvGrpSpPr>
        <p:grpSpPr>
          <a:xfrm>
            <a:off x="368528" y="2160310"/>
            <a:ext cx="1360309" cy="518051"/>
            <a:chOff x="243192" y="458406"/>
            <a:chExt cx="1360309" cy="518051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B28C05D-A446-400E-8755-73BAAA4D010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88CEA99-F6D6-4B75-A0AE-7B4D3B7E8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C13AB29-1C0A-4A0A-B06B-D96FD0D94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2B19C0BC-401E-4D36-A9DB-0B7C2C4BEE78}"/>
              </a:ext>
            </a:extLst>
          </p:cNvPr>
          <p:cNvSpPr txBox="1"/>
          <p:nvPr/>
        </p:nvSpPr>
        <p:spPr>
          <a:xfrm>
            <a:off x="730758" y="21937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4587374-CFA5-41C2-8BC3-1D45B439E7E6}"/>
              </a:ext>
            </a:extLst>
          </p:cNvPr>
          <p:cNvGrpSpPr/>
          <p:nvPr/>
        </p:nvGrpSpPr>
        <p:grpSpPr>
          <a:xfrm>
            <a:off x="368528" y="2691412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3DD823F-DEBA-4DD7-B5CC-56585F58F95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6294633-6555-43C9-A083-90CFD47F8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98053AA-55D0-4F9E-A405-868E490E649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696C515F-EAAC-458C-9249-31761EA724F8}"/>
              </a:ext>
            </a:extLst>
          </p:cNvPr>
          <p:cNvSpPr txBox="1"/>
          <p:nvPr/>
        </p:nvSpPr>
        <p:spPr>
          <a:xfrm>
            <a:off x="730758" y="27248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5515230-EDA8-4573-8AED-82999F9E36D6}"/>
              </a:ext>
            </a:extLst>
          </p:cNvPr>
          <p:cNvGrpSpPr/>
          <p:nvPr/>
        </p:nvGrpSpPr>
        <p:grpSpPr>
          <a:xfrm>
            <a:off x="368528" y="3211030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9113391-65C0-456A-8963-7D257F4BE4B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E8FB2BA-D44B-4B2A-B411-CF65D79B7F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22DAFD1-F3A5-4A7F-B944-2872D5CB4AB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5A9D2EC0-3FEB-4BB7-B4CF-41F7875AE20D}"/>
              </a:ext>
            </a:extLst>
          </p:cNvPr>
          <p:cNvSpPr txBox="1"/>
          <p:nvPr/>
        </p:nvSpPr>
        <p:spPr>
          <a:xfrm>
            <a:off x="730758" y="32445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AD818EE-9AD1-4BBC-ABE7-DF891D8425E0}"/>
              </a:ext>
            </a:extLst>
          </p:cNvPr>
          <p:cNvGrpSpPr/>
          <p:nvPr/>
        </p:nvGrpSpPr>
        <p:grpSpPr>
          <a:xfrm>
            <a:off x="368528" y="3729080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AC116B-5728-46E3-8EAF-73003AEC5CB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E9C8F87-AA22-4563-BC4A-2FBAAEEC0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FA33D4E-55DE-4D8F-9D6E-1287B99CB59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70E17476-53FB-409E-803B-E4912F7E0D05}"/>
              </a:ext>
            </a:extLst>
          </p:cNvPr>
          <p:cNvSpPr txBox="1"/>
          <p:nvPr/>
        </p:nvSpPr>
        <p:spPr>
          <a:xfrm>
            <a:off x="730758" y="37625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08B50B6-DAD9-42FD-9A16-9DAB569F7D9C}"/>
              </a:ext>
            </a:extLst>
          </p:cNvPr>
          <p:cNvGrpSpPr/>
          <p:nvPr/>
        </p:nvGrpSpPr>
        <p:grpSpPr>
          <a:xfrm>
            <a:off x="368528" y="4264827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3C200A6-3EFB-4D7E-8AC9-95091FCC6A8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6C63DFE-4756-475A-90A5-C4C49B1F2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7A580C-2FCD-4FAE-A1B1-AD0AFBF8F07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F4A5D469-D6C5-4631-B806-941CACF4FDB5}"/>
              </a:ext>
            </a:extLst>
          </p:cNvPr>
          <p:cNvSpPr txBox="1"/>
          <p:nvPr/>
        </p:nvSpPr>
        <p:spPr>
          <a:xfrm>
            <a:off x="730758" y="42983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825A9E3-F783-4330-8E33-45D9B7DD2EDF}"/>
              </a:ext>
            </a:extLst>
          </p:cNvPr>
          <p:cNvGrpSpPr/>
          <p:nvPr/>
        </p:nvGrpSpPr>
        <p:grpSpPr>
          <a:xfrm>
            <a:off x="368528" y="4782877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8A4A654-71D3-44EA-89B6-C17615DA21F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85818E8-D7F2-4F13-9979-AFADA138B9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2CDD414-888B-44CA-9F86-8CACDEB6ADA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C10C89C4-75ED-48A3-8F7A-C4DD882E6D7C}"/>
              </a:ext>
            </a:extLst>
          </p:cNvPr>
          <p:cNvSpPr txBox="1"/>
          <p:nvPr/>
        </p:nvSpPr>
        <p:spPr>
          <a:xfrm>
            <a:off x="730758" y="48163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ECEAA6D-8F7F-4A91-9E29-85C1598249C6}"/>
              </a:ext>
            </a:extLst>
          </p:cNvPr>
          <p:cNvGrpSpPr/>
          <p:nvPr/>
        </p:nvGrpSpPr>
        <p:grpSpPr>
          <a:xfrm>
            <a:off x="368528" y="5300927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1281B246-4AB3-4EAB-BC5C-C61FD004B1F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3EB51BE-F22E-42FA-A6E5-5BFC00D07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AA8FFD5-1F2F-45D3-8B06-AB85D5CDEBC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46A9DCA0-305A-490F-87A1-C67D7A1F02B8}"/>
              </a:ext>
            </a:extLst>
          </p:cNvPr>
          <p:cNvSpPr txBox="1"/>
          <p:nvPr/>
        </p:nvSpPr>
        <p:spPr>
          <a:xfrm>
            <a:off x="730758" y="5334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9AE7C82-0D86-4BFC-B28A-8CEE60C27350}"/>
              </a:ext>
            </a:extLst>
          </p:cNvPr>
          <p:cNvGrpSpPr/>
          <p:nvPr/>
        </p:nvGrpSpPr>
        <p:grpSpPr>
          <a:xfrm>
            <a:off x="368528" y="5826286"/>
            <a:ext cx="1360309" cy="518051"/>
            <a:chOff x="243192" y="458406"/>
            <a:chExt cx="1360309" cy="518051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E039F53-8EAB-48D4-B08E-A0AD8FD2AD7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037C071-C1C9-46B9-96BD-2B7275256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7D9AC15-850F-4B48-8465-19958906CB7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A9A2FD01-B8AF-4649-A8E5-4724261E050D}"/>
              </a:ext>
            </a:extLst>
          </p:cNvPr>
          <p:cNvSpPr txBox="1"/>
          <p:nvPr/>
        </p:nvSpPr>
        <p:spPr>
          <a:xfrm>
            <a:off x="730758" y="58597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BDBE964-2037-420E-9920-D9326BE0ED52}"/>
              </a:ext>
            </a:extLst>
          </p:cNvPr>
          <p:cNvSpPr txBox="1"/>
          <p:nvPr/>
        </p:nvSpPr>
        <p:spPr>
          <a:xfrm>
            <a:off x="5105504" y="969542"/>
            <a:ext cx="1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NOT SAFE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A16EB516-8A7F-49B1-B032-02F864DCA90B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90BC1F6-A8C4-484E-8706-77458BADE6D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5698E642-07D9-4833-91D3-214D551A5710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C335A85-BCAE-4F2E-ABDE-C079A7F47FD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5A4CF8D-EA66-4564-B573-B6A2BE8B30F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F4FB63A-B21A-4391-AE6D-93D643995B9C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698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59648-85B2-4140-938D-01C346366CC3}"/>
              </a:ext>
            </a:extLst>
          </p:cNvPr>
          <p:cNvSpPr txBox="1"/>
          <p:nvPr/>
        </p:nvSpPr>
        <p:spPr>
          <a:xfrm>
            <a:off x="218114" y="117693"/>
            <a:ext cx="109560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This Process will happen until we get a safe graph :</a:t>
            </a:r>
          </a:p>
          <a:p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I.E 3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10  </a:t>
            </a:r>
            <a:r>
              <a:rPr lang="en-US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times in this case (worst case)</a:t>
            </a:r>
            <a:r>
              <a:rPr lang="en-US" b="1" baseline="30000" dirty="0">
                <a:solidFill>
                  <a:srgbClr val="FF6600"/>
                </a:solidFill>
                <a:latin typeface="Palatino Linotype" panose="02040502050505030304" pitchFamily="18" charset="0"/>
              </a:rPr>
              <a:t>      </a:t>
            </a:r>
            <a:endParaRPr lang="en-US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Till then it will recursively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, de -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to get a right graph.</a:t>
            </a:r>
          </a:p>
          <a:p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Since we cant show each and every recursion these are some of the intermediates steps of </a:t>
            </a:r>
            <a:r>
              <a:rPr lang="en-US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Colour</a:t>
            </a:r>
            <a:r>
              <a:rPr lang="en-US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Array 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1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0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40481-278F-4AF4-B9CF-49DD7BD7AD59}"/>
              </a:ext>
            </a:extLst>
          </p:cNvPr>
          <p:cNvSpPr txBox="1"/>
          <p:nvPr/>
        </p:nvSpPr>
        <p:spPr>
          <a:xfrm>
            <a:off x="3518453" y="1463847"/>
            <a:ext cx="61781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C = { 1 1 1 1 1 1 1 2 1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1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3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2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0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1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0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C = { 1 1 1 1 1 1 1 2 3 2 }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…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And So on …until we get a </a:t>
            </a:r>
            <a:r>
              <a:rPr lang="en-US" b="1" dirty="0" err="1">
                <a:latin typeface="Palatino Linotype" panose="02040502050505030304" pitchFamily="18" charset="0"/>
              </a:rPr>
              <a:t>perefectly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coloured</a:t>
            </a:r>
            <a:r>
              <a:rPr lang="en-US" b="1" dirty="0">
                <a:latin typeface="Palatino Linotype" panose="02040502050505030304" pitchFamily="18" charset="0"/>
              </a:rPr>
              <a:t> graph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59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78330" y="419655"/>
            <a:ext cx="2486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Finally :</a:t>
            </a:r>
          </a:p>
          <a:p>
            <a:endParaRPr lang="en-US" b="1" dirty="0"/>
          </a:p>
          <a:p>
            <a:r>
              <a:rPr lang="en-US" b="1" dirty="0"/>
              <a:t>Depth of recursion = 0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178330" y="1449129"/>
            <a:ext cx="40520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Final Colour Order of Vertices :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C =  {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}</a:t>
            </a: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r>
              <a:rPr lang="en-IN" sz="2000" b="1" dirty="0">
                <a:latin typeface="Palatino Linotype" panose="02040502050505030304" pitchFamily="18" charset="0"/>
              </a:rPr>
              <a:t>In Simpler Terms , This Algorithm is an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Brute Force Approach </a:t>
            </a:r>
            <a:r>
              <a:rPr lang="en-IN" sz="2000" b="1" dirty="0">
                <a:latin typeface="Palatino Linotype" panose="02040502050505030304" pitchFamily="18" charset="0"/>
              </a:rPr>
              <a:t>which tries all possible combination </a:t>
            </a:r>
            <a:r>
              <a:rPr lang="en-IN" sz="2000" b="1" dirty="0" err="1">
                <a:latin typeface="Palatino Linotype" panose="02040502050505030304" pitchFamily="18" charset="0"/>
              </a:rPr>
              <a:t>i.e</a:t>
            </a:r>
            <a:r>
              <a:rPr lang="en-IN" sz="2000" b="1" dirty="0">
                <a:latin typeface="Palatino Linotype" panose="02040502050505030304" pitchFamily="18" charset="0"/>
              </a:rPr>
              <a:t>  </a:t>
            </a:r>
            <a:r>
              <a:rPr lang="en-US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3</a:t>
            </a:r>
            <a:r>
              <a:rPr lang="en-US" sz="2000" b="1" baseline="30000" dirty="0">
                <a:solidFill>
                  <a:srgbClr val="00B0F0"/>
                </a:solidFill>
                <a:latin typeface="Palatino Linotype" panose="02040502050505030304" pitchFamily="18" charset="0"/>
              </a:rPr>
              <a:t>10</a:t>
            </a:r>
          </a:p>
          <a:p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(in this case)</a:t>
            </a:r>
            <a:r>
              <a:rPr lang="en-IN" sz="2000" b="1" dirty="0">
                <a:latin typeface="Palatino Linotype" panose="02040502050505030304" pitchFamily="18" charset="0"/>
              </a:rPr>
              <a:t> As seen in previous slide .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And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print the right / safely m – coloured graph</a:t>
            </a:r>
            <a:r>
              <a:rPr lang="en-IN" sz="2000" b="1" dirty="0">
                <a:latin typeface="Palatino Linotype" panose="02040502050505030304" pitchFamily="18" charset="0"/>
              </a:rPr>
              <a:t> or returns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Not Possible</a:t>
            </a:r>
            <a:r>
              <a:rPr lang="en-IN" sz="2000" b="1" dirty="0">
                <a:latin typeface="Palatino Linotype" panose="02040502050505030304" pitchFamily="18" charset="0"/>
              </a:rPr>
              <a:t> if it isn’t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Possible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0725F0-D513-4335-86EB-D7CD061E5FEC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DDB2DF-887D-4027-A18F-2870947B426C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641BCB-E5AC-4846-B9AF-9BE7139E26EA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53EB42-BB5E-4334-A3FF-1BD8F22DCC70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39F257-50ED-4470-BBCD-9154076807E5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1D7753-7F69-426B-AB43-A851181A9ECF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39A2F2-AED4-464A-959E-CF675FF9D956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5B024F-678F-4E00-8E32-210DB89E797C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344108B-CA1D-4EBA-9E37-B7C0C44D8132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0DA0D2-9C25-4BF6-B5BB-DD92E8B8E88B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87FC084-958C-4044-982B-6EFE5F5BC4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47E697-86D1-4ABE-ADA6-9F50BFD80FF2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3B6528-3003-4CED-B106-94A7D7F480F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138A8-8E00-4766-AA54-56E7284F1D0D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6F11706-3BE6-482E-A7F7-704E7B07608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F3FC60-CEAC-4B13-995C-703B5B741A68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E9D6101-3F22-403A-AF19-CABCEEDE04A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D8D3772-8603-453B-8AA4-B9659BF53E7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C457E-0676-4862-A97D-EDAC1CE83982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DE87BE22-742F-4F7C-9BF7-407808EC1F7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30B50D-9322-4A2B-850B-83E0E6CA4504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5845FE72-B732-4C6E-A487-A60E522D8D91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68AB95B-2F7C-4305-AEAF-3E294954F1C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79AFE82-4B96-4975-BA3D-7AC26EA1337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CACAA41-85C2-413B-B24A-2B09400E512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071758-0844-4835-862B-75E322BB4DD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799CC5-15E6-40D8-8F71-0C85383841A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CB6F61-7644-4C5B-8B2F-D01646D3F41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CF2ADA-1638-4A56-9C13-7BD7D97566D5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0678E7-69FB-494A-9A48-5C993A341E0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5EDC86-9499-434C-98D0-2F6970D5BDA6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8EA936-9A1E-487E-9B52-CE5E531019CB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8529F-5CE1-4333-98D9-53B6EC4BE2C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CBB3872-745B-457A-8C7E-EE42EAE276F9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A453F18-2711-4B0E-83DB-ADA2E45E7B09}"/>
              </a:ext>
            </a:extLst>
          </p:cNvPr>
          <p:cNvSpPr/>
          <p:nvPr/>
        </p:nvSpPr>
        <p:spPr>
          <a:xfrm>
            <a:off x="10750496" y="29890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0EFA8-0D83-4976-B859-A699779BF25E}"/>
              </a:ext>
            </a:extLst>
          </p:cNvPr>
          <p:cNvSpPr/>
          <p:nvPr/>
        </p:nvSpPr>
        <p:spPr>
          <a:xfrm>
            <a:off x="10746754" y="733159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FB87C0A-25A8-4F1D-A404-88EC7C0DD592}"/>
              </a:ext>
            </a:extLst>
          </p:cNvPr>
          <p:cNvSpPr/>
          <p:nvPr/>
        </p:nvSpPr>
        <p:spPr>
          <a:xfrm>
            <a:off x="10739770" y="1149535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3FB658-690F-4D15-A15F-71DBA88188B0}"/>
              </a:ext>
            </a:extLst>
          </p:cNvPr>
          <p:cNvSpPr txBox="1"/>
          <p:nvPr/>
        </p:nvSpPr>
        <p:spPr>
          <a:xfrm>
            <a:off x="11096882" y="2583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34276B-777B-4197-9C63-6BEE93433EBC}"/>
              </a:ext>
            </a:extLst>
          </p:cNvPr>
          <p:cNvSpPr txBox="1"/>
          <p:nvPr/>
        </p:nvSpPr>
        <p:spPr>
          <a:xfrm>
            <a:off x="11096881" y="6762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3F2576-01A9-4C11-B5E9-E757FAF1CC2D}"/>
              </a:ext>
            </a:extLst>
          </p:cNvPr>
          <p:cNvSpPr txBox="1"/>
          <p:nvPr/>
        </p:nvSpPr>
        <p:spPr>
          <a:xfrm>
            <a:off x="11088059" y="11070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0A9742-43E6-444B-92EC-B7077E13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527" y="198979"/>
            <a:ext cx="7154946" cy="61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70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EFC71F-0124-4FCE-A983-4519A5F9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608" y="1373858"/>
            <a:ext cx="8416783" cy="37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B89FF4-53F4-4467-8EED-C9F172F0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77" y="734036"/>
            <a:ext cx="7264646" cy="55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33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226393-E89F-4E7C-A02F-07E38024A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09" y="1520467"/>
            <a:ext cx="8429354" cy="38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6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136347"/>
            <a:ext cx="1161482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Approach 2 : Backtracking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White colour 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Red</a:t>
            </a:r>
            <a:r>
              <a:rPr lang="en-IN" sz="2400" b="1" dirty="0">
                <a:latin typeface="Palatino Linotype" panose="02040502050505030304" pitchFamily="18" charset="0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Blue</a:t>
            </a:r>
            <a:r>
              <a:rPr lang="en-IN" sz="2400" b="1" dirty="0">
                <a:latin typeface="Palatino Linotype" panose="02040502050505030304" pitchFamily="18" charset="0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Orange</a:t>
            </a:r>
            <a:r>
              <a:rPr lang="en-IN" sz="2400" b="1" dirty="0">
                <a:latin typeface="Palatino Linotype" panose="02040502050505030304" pitchFamily="18" charset="0"/>
              </a:rPr>
              <a:t> colour = 3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         = temporary coloured (checking if colouring is possible or not)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A colour Array with nos. of elements = nos. of vertices = N (here = 10)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Say C[10]  , and Initializing all elements with 0 ( </a:t>
            </a:r>
            <a:r>
              <a:rPr lang="en-IN" sz="2400" b="1" dirty="0" err="1">
                <a:latin typeface="Palatino Linotype" panose="02040502050505030304" pitchFamily="18" charset="0"/>
              </a:rPr>
              <a:t>i.e</a:t>
            </a:r>
            <a:r>
              <a:rPr lang="en-IN" sz="2400" b="1" dirty="0">
                <a:latin typeface="Palatino Linotype" panose="02040502050505030304" pitchFamily="18" charset="0"/>
              </a:rPr>
              <a:t> colourless 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C =  { 0 , 0 , 0 , 0 , 0 , 0 , 0 , 0 , 0 , 0 };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Graph[n][n] is a binary matrix , in which if Graph[</a:t>
            </a:r>
            <a:r>
              <a:rPr lang="en-IN" sz="2400" b="1" dirty="0" err="1">
                <a:latin typeface="Palatino Linotype" panose="02040502050505030304" pitchFamily="18" charset="0"/>
              </a:rPr>
              <a:t>i</a:t>
            </a:r>
            <a:r>
              <a:rPr lang="en-IN" sz="2400" b="1" dirty="0">
                <a:latin typeface="Palatino Linotype" panose="02040502050505030304" pitchFamily="18" charset="0"/>
              </a:rPr>
              <a:t>][j] = 1 it denotes edge between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I and J  and 0 means no edge . 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87661C-4B9C-47C5-BD51-49CE13D5F8AF}"/>
              </a:ext>
            </a:extLst>
          </p:cNvPr>
          <p:cNvGrpSpPr/>
          <p:nvPr/>
        </p:nvGrpSpPr>
        <p:grpSpPr>
          <a:xfrm>
            <a:off x="381894" y="3428999"/>
            <a:ext cx="588490" cy="555171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55774B-B73C-418B-9166-D8B72E311D6E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104AEBBB-8662-4215-89DE-76B684737B59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BC2663F9-4376-4BC9-8FA4-4E2B8EAE3847}"/>
                  </a:ext>
                </a:extLst>
              </p:cNvPr>
              <p:cNvSpPr/>
              <p:nvPr/>
            </p:nvSpPr>
            <p:spPr>
              <a:xfrm rot="10800000">
                <a:off x="3755338" y="2398282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D221893-1EC2-42F3-8003-4C461F3FCBBD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2E05897-B59B-4BFB-8566-075DCEE01CC5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CA06044-78B4-44F7-8FF8-564FF018217D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636240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70D8-3131-4B3B-97F2-7346AB01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13875-5E7C-4A04-94EB-8DC74E604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449" y="1927758"/>
            <a:ext cx="10353762" cy="4058751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an adjacency matrix named “graph” of size n x n.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also have an array named “color” of size n initialized to 0.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a function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printSolution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print the array “color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054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321014"/>
            <a:ext cx="116148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White </a:t>
            </a:r>
            <a:r>
              <a:rPr lang="en-IN" sz="2400" b="1" dirty="0" err="1">
                <a:latin typeface="Palatino Linotype" panose="02040502050505030304" pitchFamily="18" charset="0"/>
              </a:rPr>
              <a:t>color</a:t>
            </a:r>
            <a:r>
              <a:rPr lang="en-IN" sz="2400" b="1" dirty="0">
                <a:latin typeface="Palatino Linotype" panose="02040502050505030304" pitchFamily="18" charset="0"/>
              </a:rPr>
              <a:t> 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Red</a:t>
            </a:r>
            <a:r>
              <a:rPr lang="en-IN" sz="2400" b="1" dirty="0">
                <a:latin typeface="Palatino Linotype" panose="02040502050505030304" pitchFamily="18" charset="0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Blue</a:t>
            </a:r>
            <a:r>
              <a:rPr lang="en-IN" sz="2400" b="1" dirty="0">
                <a:latin typeface="Palatino Linotype" panose="02040502050505030304" pitchFamily="18" charset="0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Orange</a:t>
            </a:r>
            <a:r>
              <a:rPr lang="en-IN" sz="2400" b="1" dirty="0">
                <a:latin typeface="Palatino Linotype" panose="02040502050505030304" pitchFamily="18" charset="0"/>
              </a:rPr>
              <a:t> colour = 3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A colour Array with nos. of elements = nos. of vertices = N (here = 10)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Say C[10]  , and Initializing all elements with 0 ( </a:t>
            </a:r>
            <a:r>
              <a:rPr lang="en-IN" sz="2400" b="1" dirty="0" err="1">
                <a:latin typeface="Palatino Linotype" panose="02040502050505030304" pitchFamily="18" charset="0"/>
              </a:rPr>
              <a:t>i.e</a:t>
            </a:r>
            <a:r>
              <a:rPr lang="en-IN" sz="2400" b="1" dirty="0">
                <a:latin typeface="Palatino Linotype" panose="02040502050505030304" pitchFamily="18" charset="0"/>
              </a:rPr>
              <a:t> colourless )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C =  { 0 , 0 , 0 , 0 , 0 , 0 , 0 , 0 , 0 , 0 };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 panose="02040502050505030304" pitchFamily="18" charset="0"/>
              </a:rPr>
              <a:t>Graph[n][n] is a binary matrix , in which if Graph[</a:t>
            </a:r>
            <a:r>
              <a:rPr lang="en-IN" sz="2400" b="1" dirty="0" err="1">
                <a:latin typeface="Palatino Linotype" panose="02040502050505030304" pitchFamily="18" charset="0"/>
              </a:rPr>
              <a:t>i</a:t>
            </a:r>
            <a:r>
              <a:rPr lang="en-IN" sz="2400" b="1" dirty="0">
                <a:latin typeface="Palatino Linotype" panose="02040502050505030304" pitchFamily="18" charset="0"/>
              </a:rPr>
              <a:t>][j] = 1 it denotes edge between</a:t>
            </a:r>
          </a:p>
          <a:p>
            <a:r>
              <a:rPr lang="en-IN" sz="2400" b="1" dirty="0">
                <a:latin typeface="Palatino Linotype" panose="02040502050505030304" pitchFamily="18" charset="0"/>
              </a:rPr>
              <a:t>I and J  and 0 means no edge . 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959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4BA4D-3B63-48D2-98EE-A5DFCD62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5A784-0E42-4E77-8307-C5DE1206D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colorGraphRecursive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graph[V][V], int m, int </a:t>
            </a:r>
            <a:r>
              <a:rPr lang="en-US" sz="24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 color[V] )</a:t>
            </a:r>
            <a:endParaRPr lang="en-IN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V then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c = 1 to m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isSafe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(graph, color,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c)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color[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c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colorGraphRecursive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(graph, m,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+ 1, color) =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color[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0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false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28933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7DA4-8132-4633-AB68-A1059994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BF72-5648-4BEA-B288-8DC76700F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10353762" cy="5113713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isSafe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graph[V][V], int color[],int v, int c)</a:t>
            </a:r>
            <a:endParaRPr lang="en-IN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 to V-1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graph[v][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true and  c = color[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false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Driver Function</a:t>
            </a:r>
            <a:endParaRPr lang="en-IN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120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1.  if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colorGraphRecursive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(graph, m, 0, color) = false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489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print(“Solution does not exist”)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else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48950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 </a:t>
            </a:r>
            <a:r>
              <a:rPr lang="en-US" sz="2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printSolution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(color)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67903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F41A9149-12CF-462D-9C1A-3A77D2E8CC05}"/>
              </a:ext>
            </a:extLst>
          </p:cNvPr>
          <p:cNvSpPr txBox="1"/>
          <p:nvPr/>
        </p:nvSpPr>
        <p:spPr>
          <a:xfrm>
            <a:off x="186754" y="272146"/>
            <a:ext cx="658886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Algorithm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iterate (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) from vertex 1 to N ( i.e. 10)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Each vertex but before </a:t>
            </a:r>
            <a:r>
              <a:rPr lang="en-US" sz="2400" b="1" dirty="0" err="1">
                <a:latin typeface="Palatino Linotype" panose="02040502050505030304" pitchFamily="18" charset="0"/>
              </a:rPr>
              <a:t>colouring</a:t>
            </a:r>
            <a:r>
              <a:rPr lang="en-US" sz="2400" b="1" dirty="0">
                <a:latin typeface="Palatino Linotype" panose="02040502050505030304" pitchFamily="18" charset="0"/>
              </a:rPr>
              <a:t> We will check whether the vertex V will be </a:t>
            </a:r>
          </a:p>
          <a:p>
            <a:r>
              <a:rPr lang="en-US" sz="2400" b="1" dirty="0" err="1">
                <a:latin typeface="Palatino Linotype" panose="02040502050505030304" pitchFamily="18" charset="0"/>
              </a:rPr>
              <a:t>Coloured</a:t>
            </a:r>
            <a:r>
              <a:rPr lang="en-US" sz="2400" b="1" dirty="0">
                <a:latin typeface="Palatino Linotype" panose="02040502050505030304" pitchFamily="18" charset="0"/>
              </a:rPr>
              <a:t> is safe or not .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( </a:t>
            </a:r>
            <a:r>
              <a:rPr lang="en-US" sz="2400" b="1" dirty="0" err="1">
                <a:latin typeface="Palatino Linotype" panose="02040502050505030304" pitchFamily="18" charset="0"/>
              </a:rPr>
              <a:t>i.e</a:t>
            </a:r>
            <a:r>
              <a:rPr lang="en-US" sz="2400" b="1" dirty="0">
                <a:latin typeface="Palatino Linotype" panose="02040502050505030304" pitchFamily="18" charset="0"/>
              </a:rPr>
              <a:t> if adjacent vertices doesn’t have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Same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as vertex V. )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If it is different then we will </a:t>
            </a:r>
          </a:p>
          <a:p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it and move onto next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vertex or else we will check again with different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and repeat this process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until we get The desired result / graph.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Same Input taken as it was in Algo-1 (Naive)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8F131D-2CDD-4698-A288-AAF4B422C448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EBF156-B7E7-4C5F-B914-AF2DF3B4A787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D3790CD-0913-4C68-88D8-CB54BE6D38D1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E2F5F8-6B2C-4102-9971-784BF76EC593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71DCD0-416C-4ECF-B171-AEF99CA4A279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4C80CA-37F1-46B5-9F67-E9390BCEC4F9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75C228-3B3D-4F46-821C-FF39BBD67D8B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9307A7-D3CD-49C2-8F78-424F049909F7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FB6551-0EDD-46ED-B39A-AFAF1726D8B3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8BB5D1-A4AF-40DC-B9FB-18D237031C32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F0E482E-48DC-4191-B9BA-59CDDDF2E9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F0B5F6F-24DB-4A4D-B9D0-79213053475E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70C621-A301-4838-B0B1-72274F0C4B57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77AF03-8543-44C3-B590-186B6979DCCF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48B8F2F-715F-4C9C-9C5B-57389EC75C2E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E9C8D21-28B5-47AA-8D45-F33FE2EFA9F6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8BDFA8-6F7E-475C-AB3E-11DE976BC41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B2124-DAC2-40EB-997E-47C8A411485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F1BA7-0631-437B-8E94-0CCF9F7F6633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50AAF9-B12D-4A0C-A676-274FAFAA10C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B4A894-EF0D-45B8-AF04-81584EF68553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E936AB34-FEA8-4FFE-9F07-D02FB95D080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5F3CFB-1663-464B-A20B-937E4CAF95B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AE7E2CB-CED7-4F9A-A0D9-B1F150AA3043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867631D-544E-44A9-ADD4-B3856F1FCF2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D1A198-8DF8-4996-9C76-9EC35BD3C611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027B94-B295-42D3-B432-28F46A0629D5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5C7980-40EF-4300-ACDE-1CDAD308280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73FEEF-7AF7-43DC-BE47-DCFBBAAB75B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4D5A4D-950E-4546-A732-103336E7D93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66334-CDB1-4884-A276-B43346B5585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BF3A539-119D-4856-A4A6-179194B6A412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20449B-5484-4559-97AB-2E83367F7E7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553111-0604-4D74-BCAA-D9FC96CE9B6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A26A43-4EB4-4C97-9CE9-3092FC06C242}"/>
              </a:ext>
            </a:extLst>
          </p:cNvPr>
          <p:cNvSpPr txBox="1"/>
          <p:nvPr/>
        </p:nvSpPr>
        <p:spPr>
          <a:xfrm>
            <a:off x="7522468" y="4398982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B66478-87AE-416E-BCE2-BA880BB165B5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B0F8F72-2E45-45E3-8ECA-0F0A2D86E69C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8A7543B-0CC6-4B9C-B6E2-1F6B8D68510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FDDAC3-7D15-46EC-8C87-9D63CFE53CCA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4846C94-32C6-4835-819B-B79F02F6D96B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D98745-5778-4ACB-8776-166FFDF20D2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242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0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1014BC-9967-4DEA-BBF0-0B049BF69663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We will try to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1 with 1 (red) , and check whether it is possible .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80AA5D-26D2-4368-A4E1-D8EDE59E7EF3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E3C4431-767A-4C8A-A0A0-5712D544983A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5D5E8EE6-16B7-459D-8094-04CE8E549D1F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87467853-FCB7-49A4-900F-AE8F5BEF44F2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F9E1229B-AE8F-4423-A552-E31E7FF1F441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5966A49-1DA7-45C8-9AB7-8DB5FEFB0A86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4CEF375C-85C1-4B45-A924-6F73222A4224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741637-0FAA-4227-BBE8-0AC6BBCCEDD1}"/>
              </a:ext>
            </a:extLst>
          </p:cNvPr>
          <p:cNvCxnSpPr>
            <a:cxnSpLocks/>
          </p:cNvCxnSpPr>
          <p:nvPr/>
        </p:nvCxnSpPr>
        <p:spPr>
          <a:xfrm>
            <a:off x="7656920" y="723789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91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9857933-8149-49D3-A3C3-2A4537C6218E}"/>
              </a:ext>
            </a:extLst>
          </p:cNvPr>
          <p:cNvCxnSpPr>
            <a:cxnSpLocks/>
          </p:cNvCxnSpPr>
          <p:nvPr/>
        </p:nvCxnSpPr>
        <p:spPr>
          <a:xfrm>
            <a:off x="7656920" y="723789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1014BC-9967-4DEA-BBF0-0B049BF69663}"/>
              </a:ext>
            </a:extLst>
          </p:cNvPr>
          <p:cNvSpPr txBox="1"/>
          <p:nvPr/>
        </p:nvSpPr>
        <p:spPr>
          <a:xfrm>
            <a:off x="2244852" y="732292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1 as red since Coloring is possible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all adjacent vertices are of different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(here </a:t>
            </a:r>
            <a:r>
              <a:rPr lang="en-US" sz="2000" b="1" dirty="0" err="1">
                <a:latin typeface="Palatino Linotype" panose="02040502050505030304" pitchFamily="18" charset="0"/>
              </a:rPr>
              <a:t>colourless</a:t>
            </a:r>
            <a:r>
              <a:rPr lang="en-US" sz="2000" b="1" dirty="0">
                <a:latin typeface="Palatino Linotype" panose="02040502050505030304" pitchFamily="18" charset="0"/>
              </a:rPr>
              <a:t>)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19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465C1B-F929-424B-AC83-68F733943F6A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We will try to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2 with 1 (red) , and check whether it is possible .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CA25A3-765B-4355-9822-8859996D01EA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DC8279-7387-432D-B41E-63CF0D01DAEC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DE939013-816A-40E9-B441-A1C8C4BC6B98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B001344B-4D55-406E-9E0F-C47FC7183176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DD61878A-42D0-45DB-A7AB-41751D93B8C2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317E37E7-BF16-4F6C-B72B-FF28F0FCE642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D3B933CF-D69E-4C2C-A2B4-7EAD928AFBA0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DB5E3C-7BC5-42E2-AEED-5895AFCEDF29}"/>
              </a:ext>
            </a:extLst>
          </p:cNvPr>
          <p:cNvCxnSpPr>
            <a:cxnSpLocks/>
          </p:cNvCxnSpPr>
          <p:nvPr/>
        </p:nvCxnSpPr>
        <p:spPr>
          <a:xfrm>
            <a:off x="7704634" y="2236020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42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465C1B-F929-424B-AC83-68F733943F6A}"/>
              </a:ext>
            </a:extLst>
          </p:cNvPr>
          <p:cNvSpPr txBox="1"/>
          <p:nvPr/>
        </p:nvSpPr>
        <p:spPr>
          <a:xfrm>
            <a:off x="2244852" y="732292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Edge  1 - 2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 therefore it is not valid , and hence we will try some other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for vertex 2</a:t>
            </a:r>
            <a:endParaRPr lang="en-IN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CED0F0-38F4-492B-8CB5-F236C735F129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4C44C8-FC8F-44FD-BB16-7E1CDB3C6AC4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B433273B-01C3-4F45-92AA-DFF4BDF09853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FF5FE748-3B83-402E-852E-89134C65D465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D170AD3A-AD11-4EFE-8EFD-FD34E79DB4FF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D1D00FAE-B41D-4D44-8ED0-75EDC5DF7B46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086E06DE-4C3A-401A-BF03-D3FFC0624308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9ED077B-3E8A-492A-94AA-84867D6C1F1A}"/>
              </a:ext>
            </a:extLst>
          </p:cNvPr>
          <p:cNvCxnSpPr>
            <a:cxnSpLocks/>
          </p:cNvCxnSpPr>
          <p:nvPr/>
        </p:nvCxnSpPr>
        <p:spPr>
          <a:xfrm>
            <a:off x="7704634" y="2236020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05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86D821C-EEFE-41A7-BCCA-27E907C8897E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E65F25D-9682-4C31-B257-1B8A742EB2B7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AF57B58B-534F-4956-B7AB-2A0D5853830F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09A9510F-8319-4851-99C8-4815DBC5C37B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AA5744A4-5886-4244-BF45-D3CB18E75348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0CCBECE1-C7D5-41B6-A358-9E920361D86A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8E3B3581-3609-476D-BCEB-0AD96FD43D2D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</a:t>
            </a:r>
            <a:r>
              <a:rPr lang="en-IN" sz="2000" b="1" dirty="0" err="1">
                <a:latin typeface="Palatino Linotype" panose="02040502050505030304" pitchFamily="18" charset="0"/>
              </a:rPr>
              <a:t>ince</a:t>
            </a:r>
            <a:r>
              <a:rPr lang="en-IN" sz="2000" b="1" dirty="0">
                <a:latin typeface="Palatino Linotype" panose="02040502050505030304" pitchFamily="18" charset="0"/>
              </a:rPr>
              <a:t> Red was invalid now we will check with blue colour (next colour ) </a:t>
            </a:r>
            <a:endParaRPr lang="en-US" sz="2000" b="1" dirty="0">
              <a:latin typeface="Palatino Linotype" panose="020405020505050303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5644844-4DF4-44BB-B7E6-80D03BA52BDF}"/>
              </a:ext>
            </a:extLst>
          </p:cNvPr>
          <p:cNvCxnSpPr>
            <a:cxnSpLocks/>
          </p:cNvCxnSpPr>
          <p:nvPr/>
        </p:nvCxnSpPr>
        <p:spPr>
          <a:xfrm>
            <a:off x="7757243" y="2249349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739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</a:t>
            </a:r>
            <a:r>
              <a:rPr lang="en-IN" sz="2000" b="1" dirty="0" err="1">
                <a:latin typeface="Palatino Linotype" panose="02040502050505030304" pitchFamily="18" charset="0"/>
              </a:rPr>
              <a:t>ince</a:t>
            </a:r>
            <a:r>
              <a:rPr lang="en-IN" sz="2000" b="1" dirty="0">
                <a:latin typeface="Palatino Linotype" panose="02040502050505030304" pitchFamily="18" charset="0"/>
              </a:rPr>
              <a:t> Blue is Valid We will colour Vertex 2 with Blue</a:t>
            </a:r>
            <a:endParaRPr lang="en-US" sz="2000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7748975" y="2218030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26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, We will repeat same process for vertex 3.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We will try to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with red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4294117" y="3470517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2AF65F-2186-443A-8F0F-8D3196FAE872}"/>
              </a:ext>
            </a:extLst>
          </p:cNvPr>
          <p:cNvGrpSpPr/>
          <p:nvPr/>
        </p:nvGrpSpPr>
        <p:grpSpPr>
          <a:xfrm>
            <a:off x="368529" y="1594967"/>
            <a:ext cx="1360309" cy="518051"/>
            <a:chOff x="243192" y="458406"/>
            <a:chExt cx="1360309" cy="51805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D3BBFD-BFFB-4F36-BC9B-E7AF524B94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F66BB72-D901-4B07-872C-41B6BDCBA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0674B3-F9C9-4301-A80F-8C250316DF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3937628-CD13-4660-85C5-0803A5FAA54A}"/>
              </a:ext>
            </a:extLst>
          </p:cNvPr>
          <p:cNvSpPr txBox="1"/>
          <p:nvPr/>
        </p:nvSpPr>
        <p:spPr>
          <a:xfrm>
            <a:off x="731422" y="1630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A3D24B-E4AD-4019-94F7-6A2E92802D86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62850ED-F163-4132-854C-00A5A671B385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B9E00543-FB5A-4260-8300-12670D28122E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A2A3E54-4285-44BA-A02C-37233F0E12A1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9F940042-D60C-4776-AC7F-58A434569BEC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EB72636-5EC3-4B3B-A9C1-5D960EB648EE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C74278EF-3F85-42A3-8370-5611003131AA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68209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4ABB05-08DC-42B7-94EF-319F8B2B1154}"/>
              </a:ext>
            </a:extLst>
          </p:cNvPr>
          <p:cNvSpPr txBox="1"/>
          <p:nvPr/>
        </p:nvSpPr>
        <p:spPr>
          <a:xfrm>
            <a:off x="3048739" y="1932013"/>
            <a:ext cx="6903129" cy="393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 1 (Naïve Recursive)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an adjacency matrix named “graph” of size n x n.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also have an array named “color” of size n of size n initialized to 0.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a function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printSolution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print the array “color”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3958B-E371-480E-8FF4-245C7267EE66}"/>
              </a:ext>
            </a:extLst>
          </p:cNvPr>
          <p:cNvSpPr txBox="1"/>
          <p:nvPr/>
        </p:nvSpPr>
        <p:spPr>
          <a:xfrm>
            <a:off x="4820574" y="470516"/>
            <a:ext cx="2140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Pseudocode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709714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Edge 1 – 3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We will try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check whether it is safe or not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4294117" y="3470517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2AF65F-2186-443A-8F0F-8D3196FAE872}"/>
              </a:ext>
            </a:extLst>
          </p:cNvPr>
          <p:cNvGrpSpPr/>
          <p:nvPr/>
        </p:nvGrpSpPr>
        <p:grpSpPr>
          <a:xfrm>
            <a:off x="368529" y="1594967"/>
            <a:ext cx="1360309" cy="518051"/>
            <a:chOff x="243192" y="458406"/>
            <a:chExt cx="1360309" cy="51805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D3BBFD-BFFB-4F36-BC9B-E7AF524B94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F66BB72-D901-4B07-872C-41B6BDCBA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0674B3-F9C9-4301-A80F-8C250316DF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3937628-CD13-4660-85C5-0803A5FAA54A}"/>
              </a:ext>
            </a:extLst>
          </p:cNvPr>
          <p:cNvSpPr txBox="1"/>
          <p:nvPr/>
        </p:nvSpPr>
        <p:spPr>
          <a:xfrm>
            <a:off x="731422" y="1630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1194CAB-42DD-46C8-AC5B-A98E67FC2283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EBFB7AD-6601-4B9A-9774-B07CCA18D5A1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D3F2C9CF-BB85-496D-8100-CC7279B15470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D576236D-BB6B-49D4-A581-6A5BAC19DFEE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3EB09D55-6893-44A7-B8F1-7781B1D43B90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21E68080-45B0-4C47-BF3B-A6FEBC258D17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8D9E954B-CED2-4769-BD81-3257BEA3D8F6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82409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63874E-1D10-4FEC-A265-044A6A6ECBA9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A41F5A-AFE4-47D4-B2D6-27276F22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96D62-95DF-426C-9777-62AFAEC67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108CF1-4DDD-442E-8A33-D42E9CBDB9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9A77F68-608F-492D-88FC-282DA8CF5619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Blue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for vertex 3 is safe so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.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move onto next vertex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4294117" y="3470517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2AF65F-2186-443A-8F0F-8D3196FAE872}"/>
              </a:ext>
            </a:extLst>
          </p:cNvPr>
          <p:cNvGrpSpPr/>
          <p:nvPr/>
        </p:nvGrpSpPr>
        <p:grpSpPr>
          <a:xfrm>
            <a:off x="368529" y="1594967"/>
            <a:ext cx="1360309" cy="518051"/>
            <a:chOff x="243192" y="458406"/>
            <a:chExt cx="1360309" cy="51805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D3BBFD-BFFB-4F36-BC9B-E7AF524B94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F66BB72-D901-4B07-872C-41B6BDCBA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0674B3-F9C9-4301-A80F-8C250316DF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3937628-CD13-4660-85C5-0803A5FAA54A}"/>
              </a:ext>
            </a:extLst>
          </p:cNvPr>
          <p:cNvSpPr txBox="1"/>
          <p:nvPr/>
        </p:nvSpPr>
        <p:spPr>
          <a:xfrm>
            <a:off x="731422" y="1630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760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process for vertex 4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it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744513" y="2928897"/>
            <a:ext cx="421568" cy="32508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F740BF-A257-471B-B236-2A162DFEEBD2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0B38D33-345D-44DE-8C8D-86F13C24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B41E512-031D-40C7-83B5-58E40ABE8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526BCE4-C4C9-43E8-9C8F-4CD012DA8E5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D476BBE-EB0B-4DC0-82F8-EEEF1CAC250A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047B9D9-C6E5-4342-B6E2-BE7F2205999C}"/>
              </a:ext>
            </a:extLst>
          </p:cNvPr>
          <p:cNvGrpSpPr/>
          <p:nvPr/>
        </p:nvGrpSpPr>
        <p:grpSpPr>
          <a:xfrm>
            <a:off x="368529" y="1556153"/>
            <a:ext cx="1360309" cy="518051"/>
            <a:chOff x="243192" y="458406"/>
            <a:chExt cx="1360309" cy="51805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A08D8F8-E2E4-4F9B-AAD7-9A5BEAC605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936D941-D8A4-43D4-B9E4-706C4CD77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EB90ABE-620B-474E-B66C-6EC1ED47ED7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1977642-358F-41F3-A7B7-A42F100BE7A4}"/>
              </a:ext>
            </a:extLst>
          </p:cNvPr>
          <p:cNvSpPr txBox="1"/>
          <p:nvPr/>
        </p:nvSpPr>
        <p:spPr>
          <a:xfrm>
            <a:off x="731422" y="159176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B2E7B4-5C2F-4C54-A51F-FDB20ADBE936}"/>
              </a:ext>
            </a:extLst>
          </p:cNvPr>
          <p:cNvGrpSpPr/>
          <p:nvPr/>
        </p:nvGrpSpPr>
        <p:grpSpPr>
          <a:xfrm>
            <a:off x="368529" y="2100368"/>
            <a:ext cx="1360309" cy="518051"/>
            <a:chOff x="243192" y="458406"/>
            <a:chExt cx="1360309" cy="51805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726A3F-E1B8-4F8E-811B-746D3BA8AB3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FF17D9A-635E-4016-BDE9-7A973F041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8AB405C-5AD1-4F6C-8BCC-CFEBDF52DD6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53F92E8-5BE6-4AA9-BB57-392E6540FF96}"/>
              </a:ext>
            </a:extLst>
          </p:cNvPr>
          <p:cNvSpPr txBox="1"/>
          <p:nvPr/>
        </p:nvSpPr>
        <p:spPr>
          <a:xfrm>
            <a:off x="731422" y="21359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1B08B62-B394-4A33-9A4E-DE3852BC8883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AC36CA-7454-48CA-A20F-E518C0CA8853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529E0D78-A743-4DBB-BB28-E5F091BD2812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Isosceles Triangle 90">
                <a:extLst>
                  <a:ext uri="{FF2B5EF4-FFF2-40B4-BE49-F238E27FC236}">
                    <a16:creationId xmlns:a16="http://schemas.microsoft.com/office/drawing/2014/main" id="{25DB90D1-FE69-487F-94AD-26502B4CDF6C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40A14138-F38E-4F20-A0A1-D94C866E8EF3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6C15F270-B46A-4F9F-A818-376A27F8B68C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A50478FD-761B-4ED0-ACCE-D488ED7CE5D4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664251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Vertex 4 with red is safe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with red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744513" y="2928897"/>
            <a:ext cx="421568" cy="32508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F740BF-A257-471B-B236-2A162DFEEBD2}"/>
              </a:ext>
            </a:extLst>
          </p:cNvPr>
          <p:cNvGrpSpPr/>
          <p:nvPr/>
        </p:nvGrpSpPr>
        <p:grpSpPr>
          <a:xfrm>
            <a:off x="368529" y="1050752"/>
            <a:ext cx="1360309" cy="518051"/>
            <a:chOff x="243192" y="458406"/>
            <a:chExt cx="1360309" cy="51805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0B38D33-345D-44DE-8C8D-86F13C24163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B41E512-031D-40C7-83B5-58E40ABE8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526BCE4-C4C9-43E8-9C8F-4CD012DA8E5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D476BBE-EB0B-4DC0-82F8-EEEF1CAC250A}"/>
              </a:ext>
            </a:extLst>
          </p:cNvPr>
          <p:cNvSpPr txBox="1"/>
          <p:nvPr/>
        </p:nvSpPr>
        <p:spPr>
          <a:xfrm>
            <a:off x="731422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047B9D9-C6E5-4342-B6E2-BE7F2205999C}"/>
              </a:ext>
            </a:extLst>
          </p:cNvPr>
          <p:cNvGrpSpPr/>
          <p:nvPr/>
        </p:nvGrpSpPr>
        <p:grpSpPr>
          <a:xfrm>
            <a:off x="368529" y="1556153"/>
            <a:ext cx="1360309" cy="518051"/>
            <a:chOff x="243192" y="458406"/>
            <a:chExt cx="1360309" cy="51805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A08D8F8-E2E4-4F9B-AAD7-9A5BEAC605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936D941-D8A4-43D4-B9E4-706C4CD77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EB90ABE-620B-474E-B66C-6EC1ED47ED7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1977642-358F-41F3-A7B7-A42F100BE7A4}"/>
              </a:ext>
            </a:extLst>
          </p:cNvPr>
          <p:cNvSpPr txBox="1"/>
          <p:nvPr/>
        </p:nvSpPr>
        <p:spPr>
          <a:xfrm>
            <a:off x="731422" y="159176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1B2E7B4-5C2F-4C54-A51F-FDB20ADBE936}"/>
              </a:ext>
            </a:extLst>
          </p:cNvPr>
          <p:cNvGrpSpPr/>
          <p:nvPr/>
        </p:nvGrpSpPr>
        <p:grpSpPr>
          <a:xfrm>
            <a:off x="368529" y="2100368"/>
            <a:ext cx="1360309" cy="518051"/>
            <a:chOff x="243192" y="458406"/>
            <a:chExt cx="1360309" cy="51805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726A3F-E1B8-4F8E-811B-746D3BA8AB3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FF17D9A-635E-4016-BDE9-7A973F041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8AB405C-5AD1-4F6C-8BCC-CFEBDF52DD6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53F92E8-5BE6-4AA9-BB57-392E6540FF96}"/>
              </a:ext>
            </a:extLst>
          </p:cNvPr>
          <p:cNvSpPr txBox="1"/>
          <p:nvPr/>
        </p:nvSpPr>
        <p:spPr>
          <a:xfrm>
            <a:off x="731422" y="21359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6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244852" y="732292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process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with Vertex 5 :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not safe since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4-5 edge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030276" y="2957847"/>
            <a:ext cx="454520" cy="37216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6CD09A0-22CF-42C8-B481-AE09231F856B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AA8A04E-AC67-4760-BA86-BDEE3A30F815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8538A47C-41C9-4508-BF60-58B1EF13FEBA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Isosceles Triangle 90">
                <a:extLst>
                  <a:ext uri="{FF2B5EF4-FFF2-40B4-BE49-F238E27FC236}">
                    <a16:creationId xmlns:a16="http://schemas.microsoft.com/office/drawing/2014/main" id="{E652B0F8-CA3A-41E5-8FD2-D950FDEB5964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283FDB10-C0A5-4DF5-972B-BD768A90D400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C273990E-B8A5-4F58-BE27-93D0FEA3FE3B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F8EF595D-93B5-4679-8039-1378920E8A45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47BF84-13F0-44E2-8735-FDA01BC58446}"/>
              </a:ext>
            </a:extLst>
          </p:cNvPr>
          <p:cNvGrpSpPr/>
          <p:nvPr/>
        </p:nvGrpSpPr>
        <p:grpSpPr>
          <a:xfrm>
            <a:off x="366017" y="1063401"/>
            <a:ext cx="1360309" cy="518051"/>
            <a:chOff x="243192" y="458406"/>
            <a:chExt cx="1360309" cy="518051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A68B9E-133D-408C-B090-C793B3A3E82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32E8CB2-C8BC-4055-BFBE-E9B58E313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EFADF3-4ED2-4386-A9C4-713E20B1D48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A84B368-922B-45EA-8F73-476C5BB7E13C}"/>
              </a:ext>
            </a:extLst>
          </p:cNvPr>
          <p:cNvSpPr txBox="1"/>
          <p:nvPr/>
        </p:nvSpPr>
        <p:spPr>
          <a:xfrm>
            <a:off x="728910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FDF4734-73A4-4864-BFBA-70105F2D0914}"/>
              </a:ext>
            </a:extLst>
          </p:cNvPr>
          <p:cNvGrpSpPr/>
          <p:nvPr/>
        </p:nvGrpSpPr>
        <p:grpSpPr>
          <a:xfrm>
            <a:off x="366017" y="1568802"/>
            <a:ext cx="1360309" cy="518051"/>
            <a:chOff x="243192" y="458406"/>
            <a:chExt cx="1360309" cy="51805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F79D38B-B729-4A9E-85AA-0AB5D5A1167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3944FAB-E93F-4049-B4B5-998921706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0500BF7-490C-4F5F-8B2E-C1D5D73086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59A146D-4369-4CB7-8CF1-CE6EEACCB1C5}"/>
              </a:ext>
            </a:extLst>
          </p:cNvPr>
          <p:cNvSpPr txBox="1"/>
          <p:nvPr/>
        </p:nvSpPr>
        <p:spPr>
          <a:xfrm>
            <a:off x="728910" y="16044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CE44C3-B812-4696-93A0-AD20C7C4ADBE}"/>
              </a:ext>
            </a:extLst>
          </p:cNvPr>
          <p:cNvGrpSpPr/>
          <p:nvPr/>
        </p:nvGrpSpPr>
        <p:grpSpPr>
          <a:xfrm>
            <a:off x="366017" y="2074203"/>
            <a:ext cx="1360309" cy="518051"/>
            <a:chOff x="243192" y="458406"/>
            <a:chExt cx="1360309" cy="51805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3E8F06F-A86E-4349-B797-A8F60787991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BF5CC1-E85B-4A28-A4C5-E8E3EBD8B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EBFC3E-6D4D-422C-AA08-76008D8C5B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B2458D35-FC6B-4325-9C06-A45CEEAF18AD}"/>
              </a:ext>
            </a:extLst>
          </p:cNvPr>
          <p:cNvSpPr txBox="1"/>
          <p:nvPr/>
        </p:nvSpPr>
        <p:spPr>
          <a:xfrm>
            <a:off x="728910" y="21098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D4C6062-3FEF-436B-87F4-47505ADFDC5E}"/>
              </a:ext>
            </a:extLst>
          </p:cNvPr>
          <p:cNvGrpSpPr/>
          <p:nvPr/>
        </p:nvGrpSpPr>
        <p:grpSpPr>
          <a:xfrm>
            <a:off x="366017" y="2618418"/>
            <a:ext cx="1360309" cy="518051"/>
            <a:chOff x="243192" y="458406"/>
            <a:chExt cx="1360309" cy="51805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24B897D-6A8B-4C51-890E-808BCD740EA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DC87907-E50A-4D19-92D6-A72ADE20A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660725D-09D5-4D45-A77E-F690CE58E0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406AA100-0D15-405E-9385-F59D2A58C6D3}"/>
              </a:ext>
            </a:extLst>
          </p:cNvPr>
          <p:cNvSpPr txBox="1"/>
          <p:nvPr/>
        </p:nvSpPr>
        <p:spPr>
          <a:xfrm>
            <a:off x="728910" y="26540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278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Hence we will try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blue (2)  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030276" y="2957847"/>
            <a:ext cx="454520" cy="37216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47BF84-13F0-44E2-8735-FDA01BC58446}"/>
              </a:ext>
            </a:extLst>
          </p:cNvPr>
          <p:cNvGrpSpPr/>
          <p:nvPr/>
        </p:nvGrpSpPr>
        <p:grpSpPr>
          <a:xfrm>
            <a:off x="366017" y="1063401"/>
            <a:ext cx="1360309" cy="518051"/>
            <a:chOff x="243192" y="458406"/>
            <a:chExt cx="1360309" cy="518051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A68B9E-133D-408C-B090-C793B3A3E82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32E8CB2-C8BC-4055-BFBE-E9B58E313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EFADF3-4ED2-4386-A9C4-713E20B1D48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A84B368-922B-45EA-8F73-476C5BB7E13C}"/>
              </a:ext>
            </a:extLst>
          </p:cNvPr>
          <p:cNvSpPr txBox="1"/>
          <p:nvPr/>
        </p:nvSpPr>
        <p:spPr>
          <a:xfrm>
            <a:off x="728910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FDF4734-73A4-4864-BFBA-70105F2D0914}"/>
              </a:ext>
            </a:extLst>
          </p:cNvPr>
          <p:cNvGrpSpPr/>
          <p:nvPr/>
        </p:nvGrpSpPr>
        <p:grpSpPr>
          <a:xfrm>
            <a:off x="366017" y="1568802"/>
            <a:ext cx="1360309" cy="518051"/>
            <a:chOff x="243192" y="458406"/>
            <a:chExt cx="1360309" cy="51805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F79D38B-B729-4A9E-85AA-0AB5D5A1167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3944FAB-E93F-4049-B4B5-998921706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0500BF7-490C-4F5F-8B2E-C1D5D73086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59A146D-4369-4CB7-8CF1-CE6EEACCB1C5}"/>
              </a:ext>
            </a:extLst>
          </p:cNvPr>
          <p:cNvSpPr txBox="1"/>
          <p:nvPr/>
        </p:nvSpPr>
        <p:spPr>
          <a:xfrm>
            <a:off x="728910" y="16044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CE44C3-B812-4696-93A0-AD20C7C4ADBE}"/>
              </a:ext>
            </a:extLst>
          </p:cNvPr>
          <p:cNvGrpSpPr/>
          <p:nvPr/>
        </p:nvGrpSpPr>
        <p:grpSpPr>
          <a:xfrm>
            <a:off x="366017" y="2074203"/>
            <a:ext cx="1360309" cy="518051"/>
            <a:chOff x="243192" y="458406"/>
            <a:chExt cx="1360309" cy="51805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3E8F06F-A86E-4349-B797-A8F60787991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BF5CC1-E85B-4A28-A4C5-E8E3EBD8B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EBFC3E-6D4D-422C-AA08-76008D8C5B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B2458D35-FC6B-4325-9C06-A45CEEAF18AD}"/>
              </a:ext>
            </a:extLst>
          </p:cNvPr>
          <p:cNvSpPr txBox="1"/>
          <p:nvPr/>
        </p:nvSpPr>
        <p:spPr>
          <a:xfrm>
            <a:off x="728910" y="21098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D4C6062-3FEF-436B-87F4-47505ADFDC5E}"/>
              </a:ext>
            </a:extLst>
          </p:cNvPr>
          <p:cNvGrpSpPr/>
          <p:nvPr/>
        </p:nvGrpSpPr>
        <p:grpSpPr>
          <a:xfrm>
            <a:off x="366017" y="2618418"/>
            <a:ext cx="1360309" cy="518051"/>
            <a:chOff x="243192" y="458406"/>
            <a:chExt cx="1360309" cy="51805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24B897D-6A8B-4C51-890E-808BCD740EA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DC87907-E50A-4D19-92D6-A72ADE20A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660725D-09D5-4D45-A77E-F690CE58E0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406AA100-0D15-405E-9385-F59D2A58C6D3}"/>
              </a:ext>
            </a:extLst>
          </p:cNvPr>
          <p:cNvSpPr txBox="1"/>
          <p:nvPr/>
        </p:nvSpPr>
        <p:spPr>
          <a:xfrm>
            <a:off x="728910" y="26540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EE27F4-32D4-46E1-B474-12EB9CED5D40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1DD8BA3-9530-4FB7-961A-A0EA3F105B88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B3C438F-653B-4E88-BD1A-AF840841CC72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2D13F076-819B-4C90-9092-584413673B56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E323523E-43C6-4880-870F-E266EDE7FC5A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77937F6D-3741-4833-89C7-762988F0B69D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EE4A2F7B-535D-4AC6-A04E-5F23323CFCE9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728813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, Vertex 5 with blue</a:t>
            </a:r>
          </a:p>
          <a:p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is safe ,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.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move onto next vertex . 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030276" y="2957847"/>
            <a:ext cx="454520" cy="37216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47BF84-13F0-44E2-8735-FDA01BC58446}"/>
              </a:ext>
            </a:extLst>
          </p:cNvPr>
          <p:cNvGrpSpPr/>
          <p:nvPr/>
        </p:nvGrpSpPr>
        <p:grpSpPr>
          <a:xfrm>
            <a:off x="366017" y="1063401"/>
            <a:ext cx="1360309" cy="518051"/>
            <a:chOff x="243192" y="458406"/>
            <a:chExt cx="1360309" cy="518051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A68B9E-133D-408C-B090-C793B3A3E82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32E8CB2-C8BC-4055-BFBE-E9B58E313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EFADF3-4ED2-4386-A9C4-713E20B1D48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A84B368-922B-45EA-8F73-476C5BB7E13C}"/>
              </a:ext>
            </a:extLst>
          </p:cNvPr>
          <p:cNvSpPr txBox="1"/>
          <p:nvPr/>
        </p:nvSpPr>
        <p:spPr>
          <a:xfrm>
            <a:off x="728910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FDF4734-73A4-4864-BFBA-70105F2D0914}"/>
              </a:ext>
            </a:extLst>
          </p:cNvPr>
          <p:cNvGrpSpPr/>
          <p:nvPr/>
        </p:nvGrpSpPr>
        <p:grpSpPr>
          <a:xfrm>
            <a:off x="366017" y="1568802"/>
            <a:ext cx="1360309" cy="518051"/>
            <a:chOff x="243192" y="458406"/>
            <a:chExt cx="1360309" cy="51805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F79D38B-B729-4A9E-85AA-0AB5D5A1167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3944FAB-E93F-4049-B4B5-998921706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0500BF7-490C-4F5F-8B2E-C1D5D73086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59A146D-4369-4CB7-8CF1-CE6EEACCB1C5}"/>
              </a:ext>
            </a:extLst>
          </p:cNvPr>
          <p:cNvSpPr txBox="1"/>
          <p:nvPr/>
        </p:nvSpPr>
        <p:spPr>
          <a:xfrm>
            <a:off x="728910" y="16044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CE44C3-B812-4696-93A0-AD20C7C4ADBE}"/>
              </a:ext>
            </a:extLst>
          </p:cNvPr>
          <p:cNvGrpSpPr/>
          <p:nvPr/>
        </p:nvGrpSpPr>
        <p:grpSpPr>
          <a:xfrm>
            <a:off x="366017" y="2074203"/>
            <a:ext cx="1360309" cy="518051"/>
            <a:chOff x="243192" y="458406"/>
            <a:chExt cx="1360309" cy="518051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3E8F06F-A86E-4349-B797-A8F60787991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BF5CC1-E85B-4A28-A4C5-E8E3EBD8B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EBFC3E-6D4D-422C-AA08-76008D8C5B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B2458D35-FC6B-4325-9C06-A45CEEAF18AD}"/>
              </a:ext>
            </a:extLst>
          </p:cNvPr>
          <p:cNvSpPr txBox="1"/>
          <p:nvPr/>
        </p:nvSpPr>
        <p:spPr>
          <a:xfrm>
            <a:off x="728910" y="21098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D4C6062-3FEF-436B-87F4-47505ADFDC5E}"/>
              </a:ext>
            </a:extLst>
          </p:cNvPr>
          <p:cNvGrpSpPr/>
          <p:nvPr/>
        </p:nvGrpSpPr>
        <p:grpSpPr>
          <a:xfrm>
            <a:off x="366017" y="2618418"/>
            <a:ext cx="1360309" cy="518051"/>
            <a:chOff x="243192" y="458406"/>
            <a:chExt cx="1360309" cy="51805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24B897D-6A8B-4C51-890E-808BCD740EA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DC87907-E50A-4D19-92D6-A72ADE20A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660725D-09D5-4D45-A77E-F690CE58E0E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406AA100-0D15-405E-9385-F59D2A58C6D3}"/>
              </a:ext>
            </a:extLst>
          </p:cNvPr>
          <p:cNvSpPr txBox="1"/>
          <p:nvPr/>
        </p:nvSpPr>
        <p:spPr>
          <a:xfrm>
            <a:off x="728910" y="26540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440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with vertex 6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unsafe since 1 – 6 edge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Vertices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11871243" y="2791551"/>
            <a:ext cx="2714" cy="4908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3466B9-6DDE-430F-90D9-C5C1ED1C0852}"/>
              </a:ext>
            </a:extLst>
          </p:cNvPr>
          <p:cNvGrpSpPr/>
          <p:nvPr/>
        </p:nvGrpSpPr>
        <p:grpSpPr>
          <a:xfrm>
            <a:off x="368529" y="1042424"/>
            <a:ext cx="1360309" cy="518051"/>
            <a:chOff x="243192" y="458406"/>
            <a:chExt cx="1360309" cy="51805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396772-5779-471E-B664-C8C55ADCAE8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225FC6D-1317-4D91-83B8-C23620062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660ED9-4B3D-48BB-8357-D7B66C3A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8F3FB36-7849-4BAC-AD21-A6609438F919}"/>
              </a:ext>
            </a:extLst>
          </p:cNvPr>
          <p:cNvSpPr txBox="1"/>
          <p:nvPr/>
        </p:nvSpPr>
        <p:spPr>
          <a:xfrm>
            <a:off x="731422" y="10780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989139-D09F-48DB-982C-F2C28AE0672B}"/>
              </a:ext>
            </a:extLst>
          </p:cNvPr>
          <p:cNvGrpSpPr/>
          <p:nvPr/>
        </p:nvGrpSpPr>
        <p:grpSpPr>
          <a:xfrm>
            <a:off x="366017" y="1560474"/>
            <a:ext cx="1360309" cy="518051"/>
            <a:chOff x="243192" y="458406"/>
            <a:chExt cx="1360309" cy="5180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DF18B1-B3EF-4D79-8C8C-7B9AF222016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B2EDE0-D52E-43ED-809B-CD205D2C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250E7-014E-488D-899E-89403D5221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48DE27A-1941-4138-BDDD-140F245F662A}"/>
              </a:ext>
            </a:extLst>
          </p:cNvPr>
          <p:cNvSpPr txBox="1"/>
          <p:nvPr/>
        </p:nvSpPr>
        <p:spPr>
          <a:xfrm>
            <a:off x="728910" y="15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79C715-CD84-4459-845C-3F122C422FF8}"/>
              </a:ext>
            </a:extLst>
          </p:cNvPr>
          <p:cNvGrpSpPr/>
          <p:nvPr/>
        </p:nvGrpSpPr>
        <p:grpSpPr>
          <a:xfrm>
            <a:off x="366017" y="2065875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143DBBF-8314-45A9-AC3C-6959D2ACA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044C20-59CA-4364-ABC3-C0624C67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F585F0-9357-44FC-A00A-A8B87BD2ED1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2134976-C8CC-42D7-A6DA-2B64AC474EA5}"/>
              </a:ext>
            </a:extLst>
          </p:cNvPr>
          <p:cNvSpPr txBox="1"/>
          <p:nvPr/>
        </p:nvSpPr>
        <p:spPr>
          <a:xfrm>
            <a:off x="728910" y="21014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19858AC-5950-4E88-B87A-E7B80422F82A}"/>
              </a:ext>
            </a:extLst>
          </p:cNvPr>
          <p:cNvGrpSpPr/>
          <p:nvPr/>
        </p:nvGrpSpPr>
        <p:grpSpPr>
          <a:xfrm>
            <a:off x="366017" y="2571276"/>
            <a:ext cx="1360309" cy="518051"/>
            <a:chOff x="243192" y="458406"/>
            <a:chExt cx="1360309" cy="51805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89224F9-AA14-4B38-BBAC-778B50E854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2EEF818-4F81-4FF1-86DD-4065B6853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6F50C08-D7D8-4109-AE41-FF847578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638C93C-6C4A-4C64-904F-705FD837430D}"/>
              </a:ext>
            </a:extLst>
          </p:cNvPr>
          <p:cNvSpPr txBox="1"/>
          <p:nvPr/>
        </p:nvSpPr>
        <p:spPr>
          <a:xfrm>
            <a:off x="728910" y="26068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DE86A6-E8FA-4F39-8B39-0EA84C995A9F}"/>
              </a:ext>
            </a:extLst>
          </p:cNvPr>
          <p:cNvGrpSpPr/>
          <p:nvPr/>
        </p:nvGrpSpPr>
        <p:grpSpPr>
          <a:xfrm>
            <a:off x="366017" y="3115491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A511527-1AFA-44C5-AA0A-8FEA1FBCB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734DF95-F824-4A3E-A830-231A977E4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B104262-39C3-43F2-959C-C859911F07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F8C53538-9341-47A1-8E8E-5093768C88FB}"/>
              </a:ext>
            </a:extLst>
          </p:cNvPr>
          <p:cNvSpPr txBox="1"/>
          <p:nvPr/>
        </p:nvSpPr>
        <p:spPr>
          <a:xfrm>
            <a:off x="728910" y="3151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22F3881-008A-4F4F-BD0B-9C04064B4133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89A595E-521F-430A-A1F6-42A8AB7AE35F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69" name="Isosceles Triangle 168">
                <a:extLst>
                  <a:ext uri="{FF2B5EF4-FFF2-40B4-BE49-F238E27FC236}">
                    <a16:creationId xmlns:a16="http://schemas.microsoft.com/office/drawing/2014/main" id="{F3492DEA-289B-4543-A6E5-C4785E0034EC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0" name="Isosceles Triangle 169">
                <a:extLst>
                  <a:ext uri="{FF2B5EF4-FFF2-40B4-BE49-F238E27FC236}">
                    <a16:creationId xmlns:a16="http://schemas.microsoft.com/office/drawing/2014/main" id="{C195F313-96B1-4307-AA8D-A1340E22B8DD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1" name="Isosceles Triangle 170">
                <a:extLst>
                  <a:ext uri="{FF2B5EF4-FFF2-40B4-BE49-F238E27FC236}">
                    <a16:creationId xmlns:a16="http://schemas.microsoft.com/office/drawing/2014/main" id="{EB414522-2A43-4198-8627-764D2CDF2626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CB020D54-A720-4AF1-92BD-99277F91541A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64D18F07-E7B2-4B22-A5D0-079845BFBE10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141632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Trying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blue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Again it is NOT SAFE since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5 – 6 edge vertices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11871243" y="2791551"/>
            <a:ext cx="2714" cy="4908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3466B9-6DDE-430F-90D9-C5C1ED1C0852}"/>
              </a:ext>
            </a:extLst>
          </p:cNvPr>
          <p:cNvGrpSpPr/>
          <p:nvPr/>
        </p:nvGrpSpPr>
        <p:grpSpPr>
          <a:xfrm>
            <a:off x="368529" y="1042424"/>
            <a:ext cx="1360309" cy="518051"/>
            <a:chOff x="243192" y="458406"/>
            <a:chExt cx="1360309" cy="51805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396772-5779-471E-B664-C8C55ADCAE8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225FC6D-1317-4D91-83B8-C23620062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660ED9-4B3D-48BB-8357-D7B66C3A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8F3FB36-7849-4BAC-AD21-A6609438F919}"/>
              </a:ext>
            </a:extLst>
          </p:cNvPr>
          <p:cNvSpPr txBox="1"/>
          <p:nvPr/>
        </p:nvSpPr>
        <p:spPr>
          <a:xfrm>
            <a:off x="731422" y="10780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989139-D09F-48DB-982C-F2C28AE0672B}"/>
              </a:ext>
            </a:extLst>
          </p:cNvPr>
          <p:cNvGrpSpPr/>
          <p:nvPr/>
        </p:nvGrpSpPr>
        <p:grpSpPr>
          <a:xfrm>
            <a:off x="366017" y="1560474"/>
            <a:ext cx="1360309" cy="518051"/>
            <a:chOff x="243192" y="458406"/>
            <a:chExt cx="1360309" cy="5180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DF18B1-B3EF-4D79-8C8C-7B9AF222016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B2EDE0-D52E-43ED-809B-CD205D2C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250E7-014E-488D-899E-89403D5221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48DE27A-1941-4138-BDDD-140F245F662A}"/>
              </a:ext>
            </a:extLst>
          </p:cNvPr>
          <p:cNvSpPr txBox="1"/>
          <p:nvPr/>
        </p:nvSpPr>
        <p:spPr>
          <a:xfrm>
            <a:off x="728910" y="15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79C715-CD84-4459-845C-3F122C422FF8}"/>
              </a:ext>
            </a:extLst>
          </p:cNvPr>
          <p:cNvGrpSpPr/>
          <p:nvPr/>
        </p:nvGrpSpPr>
        <p:grpSpPr>
          <a:xfrm>
            <a:off x="366017" y="2065875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143DBBF-8314-45A9-AC3C-6959D2ACA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044C20-59CA-4364-ABC3-C0624C67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F585F0-9357-44FC-A00A-A8B87BD2ED1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2134976-C8CC-42D7-A6DA-2B64AC474EA5}"/>
              </a:ext>
            </a:extLst>
          </p:cNvPr>
          <p:cNvSpPr txBox="1"/>
          <p:nvPr/>
        </p:nvSpPr>
        <p:spPr>
          <a:xfrm>
            <a:off x="728910" y="21014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19858AC-5950-4E88-B87A-E7B80422F82A}"/>
              </a:ext>
            </a:extLst>
          </p:cNvPr>
          <p:cNvGrpSpPr/>
          <p:nvPr/>
        </p:nvGrpSpPr>
        <p:grpSpPr>
          <a:xfrm>
            <a:off x="366017" y="2571276"/>
            <a:ext cx="1360309" cy="518051"/>
            <a:chOff x="243192" y="458406"/>
            <a:chExt cx="1360309" cy="51805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89224F9-AA14-4B38-BBAC-778B50E854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2EEF818-4F81-4FF1-86DD-4065B6853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6F50C08-D7D8-4109-AE41-FF847578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638C93C-6C4A-4C64-904F-705FD837430D}"/>
              </a:ext>
            </a:extLst>
          </p:cNvPr>
          <p:cNvSpPr txBox="1"/>
          <p:nvPr/>
        </p:nvSpPr>
        <p:spPr>
          <a:xfrm>
            <a:off x="728910" y="26068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DE86A6-E8FA-4F39-8B39-0EA84C995A9F}"/>
              </a:ext>
            </a:extLst>
          </p:cNvPr>
          <p:cNvGrpSpPr/>
          <p:nvPr/>
        </p:nvGrpSpPr>
        <p:grpSpPr>
          <a:xfrm>
            <a:off x="366017" y="3115491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A511527-1AFA-44C5-AA0A-8FEA1FBCB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734DF95-F824-4A3E-A830-231A977E4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B104262-39C3-43F2-959C-C859911F07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F8C53538-9341-47A1-8E8E-5093768C88FB}"/>
              </a:ext>
            </a:extLst>
          </p:cNvPr>
          <p:cNvSpPr txBox="1"/>
          <p:nvPr/>
        </p:nvSpPr>
        <p:spPr>
          <a:xfrm>
            <a:off x="728910" y="3151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FE1BCCF-0FA5-41B5-8C98-CBF95279C8E0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24F1E56-3A97-4E1A-BB5F-09A3ABC6D9EC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34D5683C-E11C-49C7-BFDD-5C293A931F50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C2EB381A-F9AF-4853-8DC6-419226B28C58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53FD5204-6AB5-45A3-BB01-5A1A96884EF6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45C472A-CDAF-4BD0-8357-7FB33CB970B9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AF16D9D2-1FCB-496A-AEDB-AAE1A62B4A26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903074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Trying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Orange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11871243" y="2791551"/>
            <a:ext cx="2714" cy="4908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3466B9-6DDE-430F-90D9-C5C1ED1C0852}"/>
              </a:ext>
            </a:extLst>
          </p:cNvPr>
          <p:cNvGrpSpPr/>
          <p:nvPr/>
        </p:nvGrpSpPr>
        <p:grpSpPr>
          <a:xfrm>
            <a:off x="368529" y="1042424"/>
            <a:ext cx="1360309" cy="518051"/>
            <a:chOff x="243192" y="458406"/>
            <a:chExt cx="1360309" cy="51805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396772-5779-471E-B664-C8C55ADCAE8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225FC6D-1317-4D91-83B8-C23620062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660ED9-4B3D-48BB-8357-D7B66C3A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8F3FB36-7849-4BAC-AD21-A6609438F919}"/>
              </a:ext>
            </a:extLst>
          </p:cNvPr>
          <p:cNvSpPr txBox="1"/>
          <p:nvPr/>
        </p:nvSpPr>
        <p:spPr>
          <a:xfrm>
            <a:off x="731422" y="10780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989139-D09F-48DB-982C-F2C28AE0672B}"/>
              </a:ext>
            </a:extLst>
          </p:cNvPr>
          <p:cNvGrpSpPr/>
          <p:nvPr/>
        </p:nvGrpSpPr>
        <p:grpSpPr>
          <a:xfrm>
            <a:off x="366017" y="1560474"/>
            <a:ext cx="1360309" cy="518051"/>
            <a:chOff x="243192" y="458406"/>
            <a:chExt cx="1360309" cy="5180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DF18B1-B3EF-4D79-8C8C-7B9AF222016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B2EDE0-D52E-43ED-809B-CD205D2C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250E7-014E-488D-899E-89403D5221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48DE27A-1941-4138-BDDD-140F245F662A}"/>
              </a:ext>
            </a:extLst>
          </p:cNvPr>
          <p:cNvSpPr txBox="1"/>
          <p:nvPr/>
        </p:nvSpPr>
        <p:spPr>
          <a:xfrm>
            <a:off x="728910" y="15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79C715-CD84-4459-845C-3F122C422FF8}"/>
              </a:ext>
            </a:extLst>
          </p:cNvPr>
          <p:cNvGrpSpPr/>
          <p:nvPr/>
        </p:nvGrpSpPr>
        <p:grpSpPr>
          <a:xfrm>
            <a:off x="366017" y="2065875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143DBBF-8314-45A9-AC3C-6959D2ACA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044C20-59CA-4364-ABC3-C0624C67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F585F0-9357-44FC-A00A-A8B87BD2ED1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2134976-C8CC-42D7-A6DA-2B64AC474EA5}"/>
              </a:ext>
            </a:extLst>
          </p:cNvPr>
          <p:cNvSpPr txBox="1"/>
          <p:nvPr/>
        </p:nvSpPr>
        <p:spPr>
          <a:xfrm>
            <a:off x="728910" y="21014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19858AC-5950-4E88-B87A-E7B80422F82A}"/>
              </a:ext>
            </a:extLst>
          </p:cNvPr>
          <p:cNvGrpSpPr/>
          <p:nvPr/>
        </p:nvGrpSpPr>
        <p:grpSpPr>
          <a:xfrm>
            <a:off x="366017" y="2571276"/>
            <a:ext cx="1360309" cy="518051"/>
            <a:chOff x="243192" y="458406"/>
            <a:chExt cx="1360309" cy="51805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89224F9-AA14-4B38-BBAC-778B50E854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2EEF818-4F81-4FF1-86DD-4065B6853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6F50C08-D7D8-4109-AE41-FF847578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638C93C-6C4A-4C64-904F-705FD837430D}"/>
              </a:ext>
            </a:extLst>
          </p:cNvPr>
          <p:cNvSpPr txBox="1"/>
          <p:nvPr/>
        </p:nvSpPr>
        <p:spPr>
          <a:xfrm>
            <a:off x="728910" y="26068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DE86A6-E8FA-4F39-8B39-0EA84C995A9F}"/>
              </a:ext>
            </a:extLst>
          </p:cNvPr>
          <p:cNvGrpSpPr/>
          <p:nvPr/>
        </p:nvGrpSpPr>
        <p:grpSpPr>
          <a:xfrm>
            <a:off x="366017" y="3115491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A511527-1AFA-44C5-AA0A-8FEA1FBCB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734DF95-F824-4A3E-A830-231A977E4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B104262-39C3-43F2-959C-C859911F07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F8C53538-9341-47A1-8E8E-5093768C88FB}"/>
              </a:ext>
            </a:extLst>
          </p:cNvPr>
          <p:cNvSpPr txBox="1"/>
          <p:nvPr/>
        </p:nvSpPr>
        <p:spPr>
          <a:xfrm>
            <a:off x="728910" y="3151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D23A46D-636B-4A93-B49C-48EA6D28DE02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6E8FC5AC-2041-4DB9-BFEF-4FAF05F8DF9E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49" name="Isosceles Triangle 148">
                <a:extLst>
                  <a:ext uri="{FF2B5EF4-FFF2-40B4-BE49-F238E27FC236}">
                    <a16:creationId xmlns:a16="http://schemas.microsoft.com/office/drawing/2014/main" id="{4158F712-48A4-4461-985E-478DDBB5179F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209BE8C3-004E-4D68-9033-ED00CD1BC717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AC22D9D5-2E1D-44B9-B868-36540ED10949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DFE51B8C-7BDE-438A-93B7-7BAEE3776C16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AD047546-B20A-4F33-B646-B68E49593C39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104744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B416FD-9BA2-4530-B3E7-752AEF6EAED0}"/>
              </a:ext>
            </a:extLst>
          </p:cNvPr>
          <p:cNvSpPr txBox="1"/>
          <p:nvPr/>
        </p:nvSpPr>
        <p:spPr>
          <a:xfrm>
            <a:off x="2958482" y="1024514"/>
            <a:ext cx="7046651" cy="580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graphColoring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graph[V][V], int m, int </a:t>
            </a:r>
            <a:r>
              <a:rPr lang="en-US" sz="24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 color[V] )</a:t>
            </a:r>
            <a:endParaRPr lang="en-IN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V then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isSafe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graph,color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printSolution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(color)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false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j= 1 to m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color[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j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graphColoring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(graph, m, i+1, color) =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color[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0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false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0CA39-C43B-4B71-B8B1-34235E0C539A}"/>
              </a:ext>
            </a:extLst>
          </p:cNvPr>
          <p:cNvSpPr txBox="1"/>
          <p:nvPr/>
        </p:nvSpPr>
        <p:spPr>
          <a:xfrm>
            <a:off x="4909351" y="106532"/>
            <a:ext cx="2140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Pseudocode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534308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vertex 6 is safe with orange ,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.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move onto next vertex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11871243" y="2791551"/>
            <a:ext cx="2714" cy="4908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3466B9-6DDE-430F-90D9-C5C1ED1C0852}"/>
              </a:ext>
            </a:extLst>
          </p:cNvPr>
          <p:cNvGrpSpPr/>
          <p:nvPr/>
        </p:nvGrpSpPr>
        <p:grpSpPr>
          <a:xfrm>
            <a:off x="368529" y="1042424"/>
            <a:ext cx="1360309" cy="518051"/>
            <a:chOff x="243192" y="458406"/>
            <a:chExt cx="1360309" cy="51805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396772-5779-471E-B664-C8C55ADCAE8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225FC6D-1317-4D91-83B8-C23620062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660ED9-4B3D-48BB-8357-D7B66C3A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8F3FB36-7849-4BAC-AD21-A6609438F919}"/>
              </a:ext>
            </a:extLst>
          </p:cNvPr>
          <p:cNvSpPr txBox="1"/>
          <p:nvPr/>
        </p:nvSpPr>
        <p:spPr>
          <a:xfrm>
            <a:off x="731422" y="10780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989139-D09F-48DB-982C-F2C28AE0672B}"/>
              </a:ext>
            </a:extLst>
          </p:cNvPr>
          <p:cNvGrpSpPr/>
          <p:nvPr/>
        </p:nvGrpSpPr>
        <p:grpSpPr>
          <a:xfrm>
            <a:off x="366017" y="1560474"/>
            <a:ext cx="1360309" cy="518051"/>
            <a:chOff x="243192" y="458406"/>
            <a:chExt cx="1360309" cy="5180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DF18B1-B3EF-4D79-8C8C-7B9AF222016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B2EDE0-D52E-43ED-809B-CD205D2C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250E7-014E-488D-899E-89403D5221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48DE27A-1941-4138-BDDD-140F245F662A}"/>
              </a:ext>
            </a:extLst>
          </p:cNvPr>
          <p:cNvSpPr txBox="1"/>
          <p:nvPr/>
        </p:nvSpPr>
        <p:spPr>
          <a:xfrm>
            <a:off x="728910" y="15960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79C715-CD84-4459-845C-3F122C422FF8}"/>
              </a:ext>
            </a:extLst>
          </p:cNvPr>
          <p:cNvGrpSpPr/>
          <p:nvPr/>
        </p:nvGrpSpPr>
        <p:grpSpPr>
          <a:xfrm>
            <a:off x="366017" y="2065875"/>
            <a:ext cx="1360309" cy="518051"/>
            <a:chOff x="243192" y="458406"/>
            <a:chExt cx="1360309" cy="51805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143DBBF-8314-45A9-AC3C-6959D2ACA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044C20-59CA-4364-ABC3-C0624C67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F585F0-9357-44FC-A00A-A8B87BD2ED1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2134976-C8CC-42D7-A6DA-2B64AC474EA5}"/>
              </a:ext>
            </a:extLst>
          </p:cNvPr>
          <p:cNvSpPr txBox="1"/>
          <p:nvPr/>
        </p:nvSpPr>
        <p:spPr>
          <a:xfrm>
            <a:off x="728910" y="21014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19858AC-5950-4E88-B87A-E7B80422F82A}"/>
              </a:ext>
            </a:extLst>
          </p:cNvPr>
          <p:cNvGrpSpPr/>
          <p:nvPr/>
        </p:nvGrpSpPr>
        <p:grpSpPr>
          <a:xfrm>
            <a:off x="366017" y="2571276"/>
            <a:ext cx="1360309" cy="518051"/>
            <a:chOff x="243192" y="458406"/>
            <a:chExt cx="1360309" cy="51805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89224F9-AA14-4B38-BBAC-778B50E854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2EEF818-4F81-4FF1-86DD-4065B6853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6F50C08-D7D8-4109-AE41-FF847578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638C93C-6C4A-4C64-904F-705FD837430D}"/>
              </a:ext>
            </a:extLst>
          </p:cNvPr>
          <p:cNvSpPr txBox="1"/>
          <p:nvPr/>
        </p:nvSpPr>
        <p:spPr>
          <a:xfrm>
            <a:off x="728910" y="26068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DE86A6-E8FA-4F39-8B39-0EA84C995A9F}"/>
              </a:ext>
            </a:extLst>
          </p:cNvPr>
          <p:cNvGrpSpPr/>
          <p:nvPr/>
        </p:nvGrpSpPr>
        <p:grpSpPr>
          <a:xfrm>
            <a:off x="366017" y="3115491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A511527-1AFA-44C5-AA0A-8FEA1FBCB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734DF95-F824-4A3E-A830-231A977E4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B104262-39C3-43F2-959C-C859911F07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F8C53538-9341-47A1-8E8E-5093768C88FB}"/>
              </a:ext>
            </a:extLst>
          </p:cNvPr>
          <p:cNvSpPr txBox="1"/>
          <p:nvPr/>
        </p:nvSpPr>
        <p:spPr>
          <a:xfrm>
            <a:off x="728910" y="3151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162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with Vertex 7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SAFE 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 flipV="1">
            <a:off x="8100165" y="4807584"/>
            <a:ext cx="310940" cy="4245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6A6EAF1-0A07-40FA-99CB-638C8F886022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5E52FF4-33E4-45F2-A1C0-5430712DED55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49" name="Isosceles Triangle 148">
                <a:extLst>
                  <a:ext uri="{FF2B5EF4-FFF2-40B4-BE49-F238E27FC236}">
                    <a16:creationId xmlns:a16="http://schemas.microsoft.com/office/drawing/2014/main" id="{F4CCFBE4-DCFF-45A3-8B5D-DDD0CCE7C8B2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3D8B3102-93F2-491D-9000-AA51975F887E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C2D67C1B-221B-49B8-A234-A94C5B372DCB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DF0E0775-2EF9-4D0E-BA0D-58B09E33C330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24626FAF-49B4-41FE-8750-41A7FE41D675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391F196-BF53-4EDC-9398-9759530A145B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C82AF5A-BA28-480E-BCE6-D508CFB174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D620A41-B5CE-4464-8729-A19F1ACA3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0BC4D7D-96DF-46DD-8BAD-378185E07B3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084DA869-B3FA-41B6-B3EF-3E2DD81ECA89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6FEAA3D-8864-47E9-847E-939651B4C1D6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3892D8E-4452-4A8E-988D-C736996F9FFE}"/>
              </a:ext>
            </a:extLst>
          </p:cNvPr>
          <p:cNvGrpSpPr/>
          <p:nvPr/>
        </p:nvGrpSpPr>
        <p:grpSpPr>
          <a:xfrm>
            <a:off x="365609" y="1072846"/>
            <a:ext cx="1360309" cy="518051"/>
            <a:chOff x="243192" y="458406"/>
            <a:chExt cx="1360309" cy="518051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B3B6392-3C16-4D43-B23B-367160F4CCB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3EC7DB2-7AD7-41B0-AA21-AB58793A3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41FE84C-59F8-44EB-A157-7898DB17E78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DBFF3B67-E1AB-4643-9D62-04FB20A2C05D}"/>
              </a:ext>
            </a:extLst>
          </p:cNvPr>
          <p:cNvSpPr txBox="1"/>
          <p:nvPr/>
        </p:nvSpPr>
        <p:spPr>
          <a:xfrm>
            <a:off x="728502" y="11084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640FA55-3B89-4E32-A6EE-A70DB4F4B2D6}"/>
              </a:ext>
            </a:extLst>
          </p:cNvPr>
          <p:cNvGrpSpPr/>
          <p:nvPr/>
        </p:nvGrpSpPr>
        <p:grpSpPr>
          <a:xfrm>
            <a:off x="365609" y="1569919"/>
            <a:ext cx="1360309" cy="518051"/>
            <a:chOff x="243192" y="458406"/>
            <a:chExt cx="1360309" cy="518051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E3F33A4-2EE6-4FCB-BAC0-7ED0786A31D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2A095E1-158A-4829-A61C-FC1DC8EB9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14EB8C0-581E-40B2-98F4-F41DA33DAD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C07CBDB1-EB2F-4FC6-867D-FC99B1AF9BC3}"/>
              </a:ext>
            </a:extLst>
          </p:cNvPr>
          <p:cNvSpPr txBox="1"/>
          <p:nvPr/>
        </p:nvSpPr>
        <p:spPr>
          <a:xfrm>
            <a:off x="728502" y="16055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3ABA55D-F718-497D-825D-B4D6A27B5D2B}"/>
              </a:ext>
            </a:extLst>
          </p:cNvPr>
          <p:cNvGrpSpPr/>
          <p:nvPr/>
        </p:nvGrpSpPr>
        <p:grpSpPr>
          <a:xfrm>
            <a:off x="363097" y="2087969"/>
            <a:ext cx="1360309" cy="518051"/>
            <a:chOff x="243192" y="458406"/>
            <a:chExt cx="1360309" cy="51805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578ECE1-3419-4FF0-B562-439B28F144B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3E50146-9C9C-41B3-A41E-A56AE5501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12C96FE-7AB5-4978-8B6C-0AF8777BFD7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52AC01E6-6173-4BB9-90B3-B42DB02E7909}"/>
              </a:ext>
            </a:extLst>
          </p:cNvPr>
          <p:cNvSpPr txBox="1"/>
          <p:nvPr/>
        </p:nvSpPr>
        <p:spPr>
          <a:xfrm>
            <a:off x="725990" y="21235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DB36C1F-243D-4683-B4AB-669165E88866}"/>
              </a:ext>
            </a:extLst>
          </p:cNvPr>
          <p:cNvGrpSpPr/>
          <p:nvPr/>
        </p:nvGrpSpPr>
        <p:grpSpPr>
          <a:xfrm>
            <a:off x="363097" y="2593370"/>
            <a:ext cx="1360309" cy="518051"/>
            <a:chOff x="243192" y="458406"/>
            <a:chExt cx="1360309" cy="518051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E200107-517C-4BC3-BEBB-1D8357C4614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CC1D1FE-F821-4992-9BE6-49AAB09CC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339ED43-AA5D-499A-9963-AAD5A3022F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F86AC56F-C8FE-4327-AA48-D3FAB0F68101}"/>
              </a:ext>
            </a:extLst>
          </p:cNvPr>
          <p:cNvSpPr txBox="1"/>
          <p:nvPr/>
        </p:nvSpPr>
        <p:spPr>
          <a:xfrm>
            <a:off x="725990" y="26289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BB1EA53-674F-4256-A84A-228C6BBF5863}"/>
              </a:ext>
            </a:extLst>
          </p:cNvPr>
          <p:cNvGrpSpPr/>
          <p:nvPr/>
        </p:nvGrpSpPr>
        <p:grpSpPr>
          <a:xfrm>
            <a:off x="363097" y="3098771"/>
            <a:ext cx="1360309" cy="518051"/>
            <a:chOff x="243192" y="458406"/>
            <a:chExt cx="1360309" cy="51805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FA245B0-0A9F-4E5C-B29B-BE1201BB005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43D69CC-2A9D-44F5-9E84-125DDEFD5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7BE6E2E-656E-4938-92DF-35020AD89FD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E13BEB0-3A71-4290-B8D2-30F930AC2EEC}"/>
              </a:ext>
            </a:extLst>
          </p:cNvPr>
          <p:cNvSpPr txBox="1"/>
          <p:nvPr/>
        </p:nvSpPr>
        <p:spPr>
          <a:xfrm>
            <a:off x="725990" y="313438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B1D2503-3997-4528-B93F-A1084E4C3CD8}"/>
              </a:ext>
            </a:extLst>
          </p:cNvPr>
          <p:cNvGrpSpPr/>
          <p:nvPr/>
        </p:nvGrpSpPr>
        <p:grpSpPr>
          <a:xfrm>
            <a:off x="363097" y="3642986"/>
            <a:ext cx="1360309" cy="518051"/>
            <a:chOff x="243192" y="458406"/>
            <a:chExt cx="1360309" cy="518051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EEF7A4D-21B0-4A24-A741-C21A8AB5A3F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9DC8A8C-E929-41AF-BD26-FEB1E143E0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ACFFF53-E2FF-4978-9C13-BA073210775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B711D089-465D-42D4-9FB9-D4759CED7A05}"/>
              </a:ext>
            </a:extLst>
          </p:cNvPr>
          <p:cNvSpPr txBox="1"/>
          <p:nvPr/>
        </p:nvSpPr>
        <p:spPr>
          <a:xfrm>
            <a:off x="725990" y="36785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0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19E2F63A-D786-422A-AD42-D4085E1857D0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C1AF80-B770-4C2D-990E-CBC192A8B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25B4E76-9507-4AC5-ACBB-B16FF335D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6897D7-E56E-498C-8893-EA404911E5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3DA293-CDC2-4207-AF88-4D47D24C0AFD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F3791-CD36-4522-92A0-A759D5C7FCAE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it is SAFE ,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Vertex 7 with red . And move onto next vertex 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 flipV="1">
            <a:off x="8100165" y="4807584"/>
            <a:ext cx="310940" cy="4245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4839F1-AA7B-42EF-A20E-DF99A789B6E7}"/>
              </a:ext>
            </a:extLst>
          </p:cNvPr>
          <p:cNvGrpSpPr/>
          <p:nvPr/>
        </p:nvGrpSpPr>
        <p:grpSpPr>
          <a:xfrm>
            <a:off x="365609" y="1072846"/>
            <a:ext cx="1360309" cy="518051"/>
            <a:chOff x="243192" y="458406"/>
            <a:chExt cx="1360309" cy="518051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034E5B5-6C0C-4F32-86E8-3DD9283CBCE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F83B603-0334-4D72-B6C3-01091071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BA6094D-751E-4B13-BDF8-D5D94E002D9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5DA9EAB6-A821-4089-BC8B-21A8EBE55F39}"/>
              </a:ext>
            </a:extLst>
          </p:cNvPr>
          <p:cNvSpPr txBox="1"/>
          <p:nvPr/>
        </p:nvSpPr>
        <p:spPr>
          <a:xfrm>
            <a:off x="728502" y="11084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4DF1F4B-8F71-408C-BA29-C7DE7A39DAAF}"/>
              </a:ext>
            </a:extLst>
          </p:cNvPr>
          <p:cNvGrpSpPr/>
          <p:nvPr/>
        </p:nvGrpSpPr>
        <p:grpSpPr>
          <a:xfrm>
            <a:off x="365609" y="1569919"/>
            <a:ext cx="1360309" cy="518051"/>
            <a:chOff x="243192" y="458406"/>
            <a:chExt cx="1360309" cy="51805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AD34C8D-FA7E-49F7-AEBC-1E449D543E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0287CCC-8C6C-49BA-97D8-7570D42FF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B834392-BAE6-44FF-868A-B8E044E1F07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D701CF94-29C9-4D6B-8BA7-65CC2DC40134}"/>
              </a:ext>
            </a:extLst>
          </p:cNvPr>
          <p:cNvSpPr txBox="1"/>
          <p:nvPr/>
        </p:nvSpPr>
        <p:spPr>
          <a:xfrm>
            <a:off x="728502" y="16055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E103309-9405-4FE3-A355-CCE27E3F5E47}"/>
              </a:ext>
            </a:extLst>
          </p:cNvPr>
          <p:cNvGrpSpPr/>
          <p:nvPr/>
        </p:nvGrpSpPr>
        <p:grpSpPr>
          <a:xfrm>
            <a:off x="363097" y="2087969"/>
            <a:ext cx="1360309" cy="518051"/>
            <a:chOff x="243192" y="458406"/>
            <a:chExt cx="1360309" cy="518051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FE87D1E-BF76-4EBF-A300-D8F4222619A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7EE9041-D438-4CE3-AFED-476CF473B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A17E7FE-23F5-4CDE-BD93-514CA5A34B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45033180-11B1-46EF-902B-7096F771F93F}"/>
              </a:ext>
            </a:extLst>
          </p:cNvPr>
          <p:cNvSpPr txBox="1"/>
          <p:nvPr/>
        </p:nvSpPr>
        <p:spPr>
          <a:xfrm>
            <a:off x="725990" y="21235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AD3E9CE-CB99-4618-A408-9F04F8A423B7}"/>
              </a:ext>
            </a:extLst>
          </p:cNvPr>
          <p:cNvGrpSpPr/>
          <p:nvPr/>
        </p:nvGrpSpPr>
        <p:grpSpPr>
          <a:xfrm>
            <a:off x="363097" y="2593370"/>
            <a:ext cx="1360309" cy="518051"/>
            <a:chOff x="243192" y="458406"/>
            <a:chExt cx="1360309" cy="518051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825C850-508C-47A3-AFC6-ECD2F7343FB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D598FDC-59F0-4A24-BA0B-8394578D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897F712-7225-4B29-AA6A-878FBBEAB17E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5D59E4C7-7936-4E99-899F-94CE33185A3C}"/>
              </a:ext>
            </a:extLst>
          </p:cNvPr>
          <p:cNvSpPr txBox="1"/>
          <p:nvPr/>
        </p:nvSpPr>
        <p:spPr>
          <a:xfrm>
            <a:off x="725990" y="26289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6486F28-8B1A-41E2-A09B-530C5BC94B47}"/>
              </a:ext>
            </a:extLst>
          </p:cNvPr>
          <p:cNvGrpSpPr/>
          <p:nvPr/>
        </p:nvGrpSpPr>
        <p:grpSpPr>
          <a:xfrm>
            <a:off x="363097" y="3098771"/>
            <a:ext cx="1360309" cy="518051"/>
            <a:chOff x="243192" y="458406"/>
            <a:chExt cx="1360309" cy="518051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18514A0-3054-4806-825B-6C35EFCE7EB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61A19CE-F8E4-4964-9998-CD07FD2CC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0B62FD-59F6-4F8C-9C04-F25801344C1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063E0C7F-43C9-4FED-B408-0FB47307D87F}"/>
              </a:ext>
            </a:extLst>
          </p:cNvPr>
          <p:cNvSpPr txBox="1"/>
          <p:nvPr/>
        </p:nvSpPr>
        <p:spPr>
          <a:xfrm>
            <a:off x="725990" y="313438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FC870AD-4045-403A-9A0E-6A1D16A9F03D}"/>
              </a:ext>
            </a:extLst>
          </p:cNvPr>
          <p:cNvGrpSpPr/>
          <p:nvPr/>
        </p:nvGrpSpPr>
        <p:grpSpPr>
          <a:xfrm>
            <a:off x="363097" y="3642986"/>
            <a:ext cx="1360309" cy="518051"/>
            <a:chOff x="243192" y="458406"/>
            <a:chExt cx="1360309" cy="518051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D7BF475-A7C2-4EF6-9AE4-91A20FAB2BE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108CCAA-EA55-4544-AB3B-CB32B53B0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DC10888-BEDF-4BA4-BE70-8015DA0CA08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CCFD229A-1C28-4301-9C9C-D56F0E5410DD}"/>
              </a:ext>
            </a:extLst>
          </p:cNvPr>
          <p:cNvSpPr txBox="1"/>
          <p:nvPr/>
        </p:nvSpPr>
        <p:spPr>
          <a:xfrm>
            <a:off x="725990" y="36785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73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V="1">
            <a:off x="8688034" y="4746458"/>
            <a:ext cx="440274" cy="3906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D4ECCBA-1B77-41DC-85EA-2612E9B2B33C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68FE344-517C-4F10-A81B-DCBA449B80FB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845194C7-2E23-4CDC-A084-D386D660B317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8207E2D1-1DAE-45FD-9BDC-A146F1C5C89D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7231219C-34FB-42C9-826E-3577703F0630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96BC2DBA-51D0-4E32-882A-A965E43A6E68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4D3A2ED5-8A60-43BC-A9B2-32A111F83AE4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with Vertex 8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NOT SAFE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Edge 4 – 8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BCB3DC-30E2-4FFD-8AE2-28C5D795DBDF}"/>
              </a:ext>
            </a:extLst>
          </p:cNvPr>
          <p:cNvGrpSpPr/>
          <p:nvPr/>
        </p:nvGrpSpPr>
        <p:grpSpPr>
          <a:xfrm>
            <a:off x="361993" y="1052289"/>
            <a:ext cx="1360309" cy="518051"/>
            <a:chOff x="243192" y="458406"/>
            <a:chExt cx="1360309" cy="51805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FB03348-42FF-493F-A6C6-74A4A67914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D9E1DC-CBBF-4B64-A9F4-45BBDC1C4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47E479-CC4C-4ADD-B769-5C038B3208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5575AEA-644B-41F1-A065-7C767727BBBF}"/>
              </a:ext>
            </a:extLst>
          </p:cNvPr>
          <p:cNvSpPr txBox="1"/>
          <p:nvPr/>
        </p:nvSpPr>
        <p:spPr>
          <a:xfrm>
            <a:off x="724886" y="10878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169511B-CD76-4D69-94EC-6BE4FE77AED9}"/>
              </a:ext>
            </a:extLst>
          </p:cNvPr>
          <p:cNvGrpSpPr/>
          <p:nvPr/>
        </p:nvGrpSpPr>
        <p:grpSpPr>
          <a:xfrm>
            <a:off x="361993" y="1596504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D9A371-7636-44A3-919D-29ECFEA3BA3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D7F2657-9BA8-493E-85E1-C2452F07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FB8FB4F-85C0-4A01-A16F-DAD353F10F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939135F7-DAB7-414C-A1E0-81A6C92EE916}"/>
              </a:ext>
            </a:extLst>
          </p:cNvPr>
          <p:cNvSpPr txBox="1"/>
          <p:nvPr/>
        </p:nvSpPr>
        <p:spPr>
          <a:xfrm>
            <a:off x="724886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22B4BC-0D35-4884-89F2-9B72EBDA1F33}"/>
              </a:ext>
            </a:extLst>
          </p:cNvPr>
          <p:cNvGrpSpPr/>
          <p:nvPr/>
        </p:nvGrpSpPr>
        <p:grpSpPr>
          <a:xfrm>
            <a:off x="361993" y="2093577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17B0EAC-68F4-4156-AA06-4A6481DFD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C0D89A8-DF36-41E3-87E3-008619389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E46995A-4A49-43A6-8EE3-E8E51385A6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AF69A585-1303-4557-8123-9E9540EB5133}"/>
              </a:ext>
            </a:extLst>
          </p:cNvPr>
          <p:cNvSpPr txBox="1"/>
          <p:nvPr/>
        </p:nvSpPr>
        <p:spPr>
          <a:xfrm>
            <a:off x="724886" y="21291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DE54B32-1B43-436D-A43D-009E8868CB95}"/>
              </a:ext>
            </a:extLst>
          </p:cNvPr>
          <p:cNvGrpSpPr/>
          <p:nvPr/>
        </p:nvGrpSpPr>
        <p:grpSpPr>
          <a:xfrm>
            <a:off x="359481" y="2611627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720C486-16AD-4A56-ADA5-7A23CB0F84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3042155-7328-49D7-9CAE-DD242C54B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624C9AC-DCE9-43C9-ADAE-80A0D45B0C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897BBDEC-E70E-44DF-AF76-7E7D4203ABEE}"/>
              </a:ext>
            </a:extLst>
          </p:cNvPr>
          <p:cNvSpPr txBox="1"/>
          <p:nvPr/>
        </p:nvSpPr>
        <p:spPr>
          <a:xfrm>
            <a:off x="722374" y="2647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2483463-F2FD-45E9-A01D-A22F28F9B49B}"/>
              </a:ext>
            </a:extLst>
          </p:cNvPr>
          <p:cNvGrpSpPr/>
          <p:nvPr/>
        </p:nvGrpSpPr>
        <p:grpSpPr>
          <a:xfrm>
            <a:off x="359481" y="3117028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584C59B-39DF-4DC7-AB71-F3FBAEDE19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8B71F17-F304-45A4-A63C-3CD794155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13EB748-25E4-411A-AED7-E6B16F9084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B7BFE2E-E582-4FC9-B3D6-FCE0C857E11A}"/>
              </a:ext>
            </a:extLst>
          </p:cNvPr>
          <p:cNvSpPr txBox="1"/>
          <p:nvPr/>
        </p:nvSpPr>
        <p:spPr>
          <a:xfrm>
            <a:off x="722374" y="315263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2E21A72-2BF2-40ED-9397-EE5049D3B5DD}"/>
              </a:ext>
            </a:extLst>
          </p:cNvPr>
          <p:cNvGrpSpPr/>
          <p:nvPr/>
        </p:nvGrpSpPr>
        <p:grpSpPr>
          <a:xfrm>
            <a:off x="359481" y="3622429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4560070-E32C-4A01-93A5-4CDA29581D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3767FB-9040-4392-BA31-C067FA72A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0FE6A8D-01FC-4983-9866-8339D47268E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7B48DADE-E751-42C3-985C-3DADBE23ABD9}"/>
              </a:ext>
            </a:extLst>
          </p:cNvPr>
          <p:cNvSpPr txBox="1"/>
          <p:nvPr/>
        </p:nvSpPr>
        <p:spPr>
          <a:xfrm>
            <a:off x="722374" y="36580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69D4913-99AE-45AF-9056-4CCFE19E2EE0}"/>
              </a:ext>
            </a:extLst>
          </p:cNvPr>
          <p:cNvGrpSpPr/>
          <p:nvPr/>
        </p:nvGrpSpPr>
        <p:grpSpPr>
          <a:xfrm>
            <a:off x="359481" y="4166644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4381782-4138-4E25-8FE2-20FF9B414A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8AD7F5F-E125-420F-873D-AE6A09C7C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56DB511-F5EC-46C7-A614-DFE17E7F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2E17F49-0084-4009-8D8A-C427D6BD51A0}"/>
              </a:ext>
            </a:extLst>
          </p:cNvPr>
          <p:cNvSpPr txBox="1"/>
          <p:nvPr/>
        </p:nvSpPr>
        <p:spPr>
          <a:xfrm>
            <a:off x="722374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7359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V="1">
            <a:off x="8688034" y="4746458"/>
            <a:ext cx="440274" cy="3906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Checking with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blue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, it is NOT SAFE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 , edge 8 – 2 share same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BCB3DC-30E2-4FFD-8AE2-28C5D795DBDF}"/>
              </a:ext>
            </a:extLst>
          </p:cNvPr>
          <p:cNvGrpSpPr/>
          <p:nvPr/>
        </p:nvGrpSpPr>
        <p:grpSpPr>
          <a:xfrm>
            <a:off x="361993" y="1052289"/>
            <a:ext cx="1360309" cy="518051"/>
            <a:chOff x="243192" y="458406"/>
            <a:chExt cx="1360309" cy="51805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FB03348-42FF-493F-A6C6-74A4A67914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D9E1DC-CBBF-4B64-A9F4-45BBDC1C4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47E479-CC4C-4ADD-B769-5C038B3208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5575AEA-644B-41F1-A065-7C767727BBBF}"/>
              </a:ext>
            </a:extLst>
          </p:cNvPr>
          <p:cNvSpPr txBox="1"/>
          <p:nvPr/>
        </p:nvSpPr>
        <p:spPr>
          <a:xfrm>
            <a:off x="724886" y="10878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169511B-CD76-4D69-94EC-6BE4FE77AED9}"/>
              </a:ext>
            </a:extLst>
          </p:cNvPr>
          <p:cNvGrpSpPr/>
          <p:nvPr/>
        </p:nvGrpSpPr>
        <p:grpSpPr>
          <a:xfrm>
            <a:off x="361993" y="1596504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D9A371-7636-44A3-919D-29ECFEA3BA3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D7F2657-9BA8-493E-85E1-C2452F07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FB8FB4F-85C0-4A01-A16F-DAD353F10F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939135F7-DAB7-414C-A1E0-81A6C92EE916}"/>
              </a:ext>
            </a:extLst>
          </p:cNvPr>
          <p:cNvSpPr txBox="1"/>
          <p:nvPr/>
        </p:nvSpPr>
        <p:spPr>
          <a:xfrm>
            <a:off x="724886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22B4BC-0D35-4884-89F2-9B72EBDA1F33}"/>
              </a:ext>
            </a:extLst>
          </p:cNvPr>
          <p:cNvGrpSpPr/>
          <p:nvPr/>
        </p:nvGrpSpPr>
        <p:grpSpPr>
          <a:xfrm>
            <a:off x="361993" y="2093577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17B0EAC-68F4-4156-AA06-4A6481DFD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C0D89A8-DF36-41E3-87E3-008619389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E46995A-4A49-43A6-8EE3-E8E51385A6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AF69A585-1303-4557-8123-9E9540EB5133}"/>
              </a:ext>
            </a:extLst>
          </p:cNvPr>
          <p:cNvSpPr txBox="1"/>
          <p:nvPr/>
        </p:nvSpPr>
        <p:spPr>
          <a:xfrm>
            <a:off x="724886" y="21291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DE54B32-1B43-436D-A43D-009E8868CB95}"/>
              </a:ext>
            </a:extLst>
          </p:cNvPr>
          <p:cNvGrpSpPr/>
          <p:nvPr/>
        </p:nvGrpSpPr>
        <p:grpSpPr>
          <a:xfrm>
            <a:off x="359481" y="2611627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720C486-16AD-4A56-ADA5-7A23CB0F84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3042155-7328-49D7-9CAE-DD242C54B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624C9AC-DCE9-43C9-ADAE-80A0D45B0C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897BBDEC-E70E-44DF-AF76-7E7D4203ABEE}"/>
              </a:ext>
            </a:extLst>
          </p:cNvPr>
          <p:cNvSpPr txBox="1"/>
          <p:nvPr/>
        </p:nvSpPr>
        <p:spPr>
          <a:xfrm>
            <a:off x="722374" y="2647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2483463-F2FD-45E9-A01D-A22F28F9B49B}"/>
              </a:ext>
            </a:extLst>
          </p:cNvPr>
          <p:cNvGrpSpPr/>
          <p:nvPr/>
        </p:nvGrpSpPr>
        <p:grpSpPr>
          <a:xfrm>
            <a:off x="359481" y="3117028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584C59B-39DF-4DC7-AB71-F3FBAEDE19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8B71F17-F304-45A4-A63C-3CD794155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13EB748-25E4-411A-AED7-E6B16F9084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B7BFE2E-E582-4FC9-B3D6-FCE0C857E11A}"/>
              </a:ext>
            </a:extLst>
          </p:cNvPr>
          <p:cNvSpPr txBox="1"/>
          <p:nvPr/>
        </p:nvSpPr>
        <p:spPr>
          <a:xfrm>
            <a:off x="722374" y="315263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2E21A72-2BF2-40ED-9397-EE5049D3B5DD}"/>
              </a:ext>
            </a:extLst>
          </p:cNvPr>
          <p:cNvGrpSpPr/>
          <p:nvPr/>
        </p:nvGrpSpPr>
        <p:grpSpPr>
          <a:xfrm>
            <a:off x="359481" y="3622429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4560070-E32C-4A01-93A5-4CDA29581D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3767FB-9040-4392-BA31-C067FA72A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0FE6A8D-01FC-4983-9866-8339D47268E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7B48DADE-E751-42C3-985C-3DADBE23ABD9}"/>
              </a:ext>
            </a:extLst>
          </p:cNvPr>
          <p:cNvSpPr txBox="1"/>
          <p:nvPr/>
        </p:nvSpPr>
        <p:spPr>
          <a:xfrm>
            <a:off x="722374" y="36580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69D4913-99AE-45AF-9056-4CCFE19E2EE0}"/>
              </a:ext>
            </a:extLst>
          </p:cNvPr>
          <p:cNvGrpSpPr/>
          <p:nvPr/>
        </p:nvGrpSpPr>
        <p:grpSpPr>
          <a:xfrm>
            <a:off x="359481" y="4166644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4381782-4138-4E25-8FE2-20FF9B414A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8AD7F5F-E125-420F-873D-AE6A09C7C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56DB511-F5EC-46C7-A614-DFE17E7F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2E17F49-0084-4009-8D8A-C427D6BD51A0}"/>
              </a:ext>
            </a:extLst>
          </p:cNvPr>
          <p:cNvSpPr txBox="1"/>
          <p:nvPr/>
        </p:nvSpPr>
        <p:spPr>
          <a:xfrm>
            <a:off x="722374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D2BF8DD-73B4-4808-B56B-9F70DF28931D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FEA04AF-9683-4D9F-84FF-024590559FA1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7264C36B-250A-4671-9579-5838C317A6C8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19DBDD12-444C-4153-8356-EA268D31248F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7DEC01A6-9B39-43AB-A44F-151AFA1E13D9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F94FD182-174A-414E-B462-78AC21143B9C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93FA3747-8057-455C-8AA1-94C0067C208E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720628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V="1">
            <a:off x="8688034" y="4746458"/>
            <a:ext cx="440274" cy="3906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Checking with next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orange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, it is SAFE 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BCB3DC-30E2-4FFD-8AE2-28C5D795DBDF}"/>
              </a:ext>
            </a:extLst>
          </p:cNvPr>
          <p:cNvGrpSpPr/>
          <p:nvPr/>
        </p:nvGrpSpPr>
        <p:grpSpPr>
          <a:xfrm>
            <a:off x="361993" y="1052289"/>
            <a:ext cx="1360309" cy="518051"/>
            <a:chOff x="243192" y="458406"/>
            <a:chExt cx="1360309" cy="51805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FB03348-42FF-493F-A6C6-74A4A67914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D9E1DC-CBBF-4B64-A9F4-45BBDC1C4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47E479-CC4C-4ADD-B769-5C038B3208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5575AEA-644B-41F1-A065-7C767727BBBF}"/>
              </a:ext>
            </a:extLst>
          </p:cNvPr>
          <p:cNvSpPr txBox="1"/>
          <p:nvPr/>
        </p:nvSpPr>
        <p:spPr>
          <a:xfrm>
            <a:off x="724886" y="10878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169511B-CD76-4D69-94EC-6BE4FE77AED9}"/>
              </a:ext>
            </a:extLst>
          </p:cNvPr>
          <p:cNvGrpSpPr/>
          <p:nvPr/>
        </p:nvGrpSpPr>
        <p:grpSpPr>
          <a:xfrm>
            <a:off x="361993" y="1596504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D9A371-7636-44A3-919D-29ECFEA3BA3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D7F2657-9BA8-493E-85E1-C2452F07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FB8FB4F-85C0-4A01-A16F-DAD353F10F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939135F7-DAB7-414C-A1E0-81A6C92EE916}"/>
              </a:ext>
            </a:extLst>
          </p:cNvPr>
          <p:cNvSpPr txBox="1"/>
          <p:nvPr/>
        </p:nvSpPr>
        <p:spPr>
          <a:xfrm>
            <a:off x="724886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22B4BC-0D35-4884-89F2-9B72EBDA1F33}"/>
              </a:ext>
            </a:extLst>
          </p:cNvPr>
          <p:cNvGrpSpPr/>
          <p:nvPr/>
        </p:nvGrpSpPr>
        <p:grpSpPr>
          <a:xfrm>
            <a:off x="361993" y="2093577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17B0EAC-68F4-4156-AA06-4A6481DFD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C0D89A8-DF36-41E3-87E3-008619389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E46995A-4A49-43A6-8EE3-E8E51385A6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AF69A585-1303-4557-8123-9E9540EB5133}"/>
              </a:ext>
            </a:extLst>
          </p:cNvPr>
          <p:cNvSpPr txBox="1"/>
          <p:nvPr/>
        </p:nvSpPr>
        <p:spPr>
          <a:xfrm>
            <a:off x="724886" y="21291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DE54B32-1B43-436D-A43D-009E8868CB95}"/>
              </a:ext>
            </a:extLst>
          </p:cNvPr>
          <p:cNvGrpSpPr/>
          <p:nvPr/>
        </p:nvGrpSpPr>
        <p:grpSpPr>
          <a:xfrm>
            <a:off x="359481" y="2611627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720C486-16AD-4A56-ADA5-7A23CB0F84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3042155-7328-49D7-9CAE-DD242C54B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624C9AC-DCE9-43C9-ADAE-80A0D45B0C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897BBDEC-E70E-44DF-AF76-7E7D4203ABEE}"/>
              </a:ext>
            </a:extLst>
          </p:cNvPr>
          <p:cNvSpPr txBox="1"/>
          <p:nvPr/>
        </p:nvSpPr>
        <p:spPr>
          <a:xfrm>
            <a:off x="722374" y="2647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2483463-F2FD-45E9-A01D-A22F28F9B49B}"/>
              </a:ext>
            </a:extLst>
          </p:cNvPr>
          <p:cNvGrpSpPr/>
          <p:nvPr/>
        </p:nvGrpSpPr>
        <p:grpSpPr>
          <a:xfrm>
            <a:off x="359481" y="3117028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584C59B-39DF-4DC7-AB71-F3FBAEDE19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8B71F17-F304-45A4-A63C-3CD794155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13EB748-25E4-411A-AED7-E6B16F9084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B7BFE2E-E582-4FC9-B3D6-FCE0C857E11A}"/>
              </a:ext>
            </a:extLst>
          </p:cNvPr>
          <p:cNvSpPr txBox="1"/>
          <p:nvPr/>
        </p:nvSpPr>
        <p:spPr>
          <a:xfrm>
            <a:off x="722374" y="315263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2E21A72-2BF2-40ED-9397-EE5049D3B5DD}"/>
              </a:ext>
            </a:extLst>
          </p:cNvPr>
          <p:cNvGrpSpPr/>
          <p:nvPr/>
        </p:nvGrpSpPr>
        <p:grpSpPr>
          <a:xfrm>
            <a:off x="359481" y="3622429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4560070-E32C-4A01-93A5-4CDA29581D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3767FB-9040-4392-BA31-C067FA72A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0FE6A8D-01FC-4983-9866-8339D47268E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7B48DADE-E751-42C3-985C-3DADBE23ABD9}"/>
              </a:ext>
            </a:extLst>
          </p:cNvPr>
          <p:cNvSpPr txBox="1"/>
          <p:nvPr/>
        </p:nvSpPr>
        <p:spPr>
          <a:xfrm>
            <a:off x="722374" y="36580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69D4913-99AE-45AF-9056-4CCFE19E2EE0}"/>
              </a:ext>
            </a:extLst>
          </p:cNvPr>
          <p:cNvGrpSpPr/>
          <p:nvPr/>
        </p:nvGrpSpPr>
        <p:grpSpPr>
          <a:xfrm>
            <a:off x="359481" y="4166644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4381782-4138-4E25-8FE2-20FF9B414A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8AD7F5F-E125-420F-873D-AE6A09C7C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56DB511-F5EC-46C7-A614-DFE17E7F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2E17F49-0084-4009-8D8A-C427D6BD51A0}"/>
              </a:ext>
            </a:extLst>
          </p:cNvPr>
          <p:cNvSpPr txBox="1"/>
          <p:nvPr/>
        </p:nvSpPr>
        <p:spPr>
          <a:xfrm>
            <a:off x="722374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724E0CB-EFB9-4D24-A242-63D60B2C2CFD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1697300-C3B1-4C01-BF7C-1959AF4EDCC6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1A45AE34-31C5-4D47-8862-75691365B0A4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14F78FB1-48EB-41B7-9C27-B28C37820569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BDBAB349-CFE8-4C11-B1A6-DE61FE644407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902E71AA-EB11-4DB0-9556-5D37926D578F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240BAB78-9A20-45AE-B5E5-2540A76584E1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511584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V="1">
            <a:off x="8688034" y="4746458"/>
            <a:ext cx="440274" cy="3906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it is SAFE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8 with orange and move onto next vertex 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BCB3DC-30E2-4FFD-8AE2-28C5D795DBDF}"/>
              </a:ext>
            </a:extLst>
          </p:cNvPr>
          <p:cNvGrpSpPr/>
          <p:nvPr/>
        </p:nvGrpSpPr>
        <p:grpSpPr>
          <a:xfrm>
            <a:off x="361993" y="1052289"/>
            <a:ext cx="1360309" cy="518051"/>
            <a:chOff x="243192" y="458406"/>
            <a:chExt cx="1360309" cy="51805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FB03348-42FF-493F-A6C6-74A4A67914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D9E1DC-CBBF-4B64-A9F4-45BBDC1C4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47E479-CC4C-4ADD-B769-5C038B3208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5575AEA-644B-41F1-A065-7C767727BBBF}"/>
              </a:ext>
            </a:extLst>
          </p:cNvPr>
          <p:cNvSpPr txBox="1"/>
          <p:nvPr/>
        </p:nvSpPr>
        <p:spPr>
          <a:xfrm>
            <a:off x="724886" y="10878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169511B-CD76-4D69-94EC-6BE4FE77AED9}"/>
              </a:ext>
            </a:extLst>
          </p:cNvPr>
          <p:cNvGrpSpPr/>
          <p:nvPr/>
        </p:nvGrpSpPr>
        <p:grpSpPr>
          <a:xfrm>
            <a:off x="361993" y="1596504"/>
            <a:ext cx="1360309" cy="518051"/>
            <a:chOff x="243192" y="458406"/>
            <a:chExt cx="1360309" cy="518051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D9A371-7636-44A3-919D-29ECFEA3BA3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D7F2657-9BA8-493E-85E1-C2452F072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FB8FB4F-85C0-4A01-A16F-DAD353F10F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939135F7-DAB7-414C-A1E0-81A6C92EE916}"/>
              </a:ext>
            </a:extLst>
          </p:cNvPr>
          <p:cNvSpPr txBox="1"/>
          <p:nvPr/>
        </p:nvSpPr>
        <p:spPr>
          <a:xfrm>
            <a:off x="724886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22B4BC-0D35-4884-89F2-9B72EBDA1F33}"/>
              </a:ext>
            </a:extLst>
          </p:cNvPr>
          <p:cNvGrpSpPr/>
          <p:nvPr/>
        </p:nvGrpSpPr>
        <p:grpSpPr>
          <a:xfrm>
            <a:off x="361993" y="2093577"/>
            <a:ext cx="1360309" cy="518051"/>
            <a:chOff x="243192" y="458406"/>
            <a:chExt cx="1360309" cy="518051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17B0EAC-68F4-4156-AA06-4A6481DFD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C0D89A8-DF36-41E3-87E3-008619389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E46995A-4A49-43A6-8EE3-E8E51385A69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AF69A585-1303-4557-8123-9E9540EB5133}"/>
              </a:ext>
            </a:extLst>
          </p:cNvPr>
          <p:cNvSpPr txBox="1"/>
          <p:nvPr/>
        </p:nvSpPr>
        <p:spPr>
          <a:xfrm>
            <a:off x="724886" y="21291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DE54B32-1B43-436D-A43D-009E8868CB95}"/>
              </a:ext>
            </a:extLst>
          </p:cNvPr>
          <p:cNvGrpSpPr/>
          <p:nvPr/>
        </p:nvGrpSpPr>
        <p:grpSpPr>
          <a:xfrm>
            <a:off x="359481" y="2611627"/>
            <a:ext cx="1360309" cy="518051"/>
            <a:chOff x="243192" y="458406"/>
            <a:chExt cx="1360309" cy="518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720C486-16AD-4A56-ADA5-7A23CB0F84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3042155-7328-49D7-9CAE-DD242C54B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624C9AC-DCE9-43C9-ADAE-80A0D45B0CE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897BBDEC-E70E-44DF-AF76-7E7D4203ABEE}"/>
              </a:ext>
            </a:extLst>
          </p:cNvPr>
          <p:cNvSpPr txBox="1"/>
          <p:nvPr/>
        </p:nvSpPr>
        <p:spPr>
          <a:xfrm>
            <a:off x="722374" y="26472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2483463-F2FD-45E9-A01D-A22F28F9B49B}"/>
              </a:ext>
            </a:extLst>
          </p:cNvPr>
          <p:cNvGrpSpPr/>
          <p:nvPr/>
        </p:nvGrpSpPr>
        <p:grpSpPr>
          <a:xfrm>
            <a:off x="359481" y="3117028"/>
            <a:ext cx="1360309" cy="518051"/>
            <a:chOff x="243192" y="458406"/>
            <a:chExt cx="1360309" cy="518051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584C59B-39DF-4DC7-AB71-F3FBAEDE19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8B71F17-F304-45A4-A63C-3CD794155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13EB748-25E4-411A-AED7-E6B16F9084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B7BFE2E-E582-4FC9-B3D6-FCE0C857E11A}"/>
              </a:ext>
            </a:extLst>
          </p:cNvPr>
          <p:cNvSpPr txBox="1"/>
          <p:nvPr/>
        </p:nvSpPr>
        <p:spPr>
          <a:xfrm>
            <a:off x="722374" y="315263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2E21A72-2BF2-40ED-9397-EE5049D3B5DD}"/>
              </a:ext>
            </a:extLst>
          </p:cNvPr>
          <p:cNvGrpSpPr/>
          <p:nvPr/>
        </p:nvGrpSpPr>
        <p:grpSpPr>
          <a:xfrm>
            <a:off x="359481" y="3622429"/>
            <a:ext cx="1360309" cy="518051"/>
            <a:chOff x="243192" y="458406"/>
            <a:chExt cx="1360309" cy="51805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4560070-E32C-4A01-93A5-4CDA29581DB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53767FB-9040-4392-BA31-C067FA72AA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0FE6A8D-01FC-4983-9866-8339D47268E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7B48DADE-E751-42C3-985C-3DADBE23ABD9}"/>
              </a:ext>
            </a:extLst>
          </p:cNvPr>
          <p:cNvSpPr txBox="1"/>
          <p:nvPr/>
        </p:nvSpPr>
        <p:spPr>
          <a:xfrm>
            <a:off x="722374" y="36580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69D4913-99AE-45AF-9056-4CCFE19E2EE0}"/>
              </a:ext>
            </a:extLst>
          </p:cNvPr>
          <p:cNvGrpSpPr/>
          <p:nvPr/>
        </p:nvGrpSpPr>
        <p:grpSpPr>
          <a:xfrm>
            <a:off x="359481" y="4166644"/>
            <a:ext cx="1360309" cy="518051"/>
            <a:chOff x="243192" y="458406"/>
            <a:chExt cx="1360309" cy="518051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4381782-4138-4E25-8FE2-20FF9B414A0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8AD7F5F-E125-420F-873D-AE6A09C7C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56DB511-F5EC-46C7-A614-DFE17E7F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32E17F49-0084-4009-8D8A-C427D6BD51A0}"/>
              </a:ext>
            </a:extLst>
          </p:cNvPr>
          <p:cNvSpPr txBox="1"/>
          <p:nvPr/>
        </p:nvSpPr>
        <p:spPr>
          <a:xfrm>
            <a:off x="722374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5594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3159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Similarly on Vertex 9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Red / blue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doesnot</a:t>
            </a:r>
            <a:r>
              <a:rPr lang="en-US" sz="2000" b="1" dirty="0">
                <a:latin typeface="Palatino Linotype" panose="02040502050505030304" pitchFamily="18" charset="0"/>
              </a:rPr>
              <a:t> work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edge 9 – 7 and 9 – 3 resp.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CCB6DC-EFC4-4624-A9C2-86B994EA4AAE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1A65496-D07E-43DA-850A-A915DD1A8E64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19DD55E0-2B9B-4844-9B47-FE4065B075D4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598CC2F5-DDC9-408D-9573-811EE528D606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493F6033-7842-421B-9B43-95A434A0DA6D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9D0FCAC7-15BE-4D94-AF44-B45ACF9E3308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19D56304-7D75-48A0-95A8-BBAB1FD4F8F9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779082E-6751-4B48-991C-A089C19F57AC}"/>
              </a:ext>
            </a:extLst>
          </p:cNvPr>
          <p:cNvGrpSpPr/>
          <p:nvPr/>
        </p:nvGrpSpPr>
        <p:grpSpPr>
          <a:xfrm>
            <a:off x="365802" y="1089566"/>
            <a:ext cx="1360309" cy="518051"/>
            <a:chOff x="243192" y="458406"/>
            <a:chExt cx="1360309" cy="518051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2C292E-C631-4BFB-A10A-9D345262B7A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03ABC35-5440-4A23-A80C-AC09C5FE4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CD0FF17-61D7-4891-8187-F0820692B93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6F124FD7-C0E2-4545-8678-A0988257B380}"/>
              </a:ext>
            </a:extLst>
          </p:cNvPr>
          <p:cNvSpPr txBox="1"/>
          <p:nvPr/>
        </p:nvSpPr>
        <p:spPr>
          <a:xfrm>
            <a:off x="728695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2A1D872-7A32-46D4-B066-B776556B5231}"/>
              </a:ext>
            </a:extLst>
          </p:cNvPr>
          <p:cNvGrpSpPr/>
          <p:nvPr/>
        </p:nvGrpSpPr>
        <p:grpSpPr>
          <a:xfrm>
            <a:off x="359266" y="1596504"/>
            <a:ext cx="1360309" cy="518051"/>
            <a:chOff x="243192" y="458406"/>
            <a:chExt cx="1360309" cy="51805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D80711E-249B-4DC1-AFCB-1379B97F4F0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6A68490-0890-4955-887C-6AB4A3297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3FD9A69-FA7F-4CFE-BB73-96BE3E028FC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7A13A1C6-7EBD-4F7B-8D78-92D4FDB2BD76}"/>
              </a:ext>
            </a:extLst>
          </p:cNvPr>
          <p:cNvSpPr txBox="1"/>
          <p:nvPr/>
        </p:nvSpPr>
        <p:spPr>
          <a:xfrm>
            <a:off x="722159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1E393FD-5168-497F-8C18-9AEBF827562C}"/>
              </a:ext>
            </a:extLst>
          </p:cNvPr>
          <p:cNvGrpSpPr/>
          <p:nvPr/>
        </p:nvGrpSpPr>
        <p:grpSpPr>
          <a:xfrm>
            <a:off x="359266" y="2140719"/>
            <a:ext cx="1360309" cy="518051"/>
            <a:chOff x="243192" y="458406"/>
            <a:chExt cx="1360309" cy="518051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2104D0C-FDDF-4965-ADDE-B466B16389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24F109A-FA5C-4AEE-8ED6-DC3CC68863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CE34895-D9C1-4F67-B58A-93B18BABF93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5FF79BA3-44A5-449F-85C0-36DC7EFC6FFB}"/>
              </a:ext>
            </a:extLst>
          </p:cNvPr>
          <p:cNvSpPr txBox="1"/>
          <p:nvPr/>
        </p:nvSpPr>
        <p:spPr>
          <a:xfrm>
            <a:off x="722159" y="21763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823190A-7B6C-4440-981A-93B29FAEEDBC}"/>
              </a:ext>
            </a:extLst>
          </p:cNvPr>
          <p:cNvGrpSpPr/>
          <p:nvPr/>
        </p:nvGrpSpPr>
        <p:grpSpPr>
          <a:xfrm>
            <a:off x="359266" y="2637792"/>
            <a:ext cx="1360309" cy="518051"/>
            <a:chOff x="243192" y="458406"/>
            <a:chExt cx="1360309" cy="518051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181A37C-C7A2-41B9-9572-72D277CF791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C1E7489-A8FC-48E1-9B96-E597A6815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CBCB9EA-6F03-494D-AAAD-2D0FE0904A9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55D750CF-287B-4E3A-AFBC-11F40CE4FCF7}"/>
              </a:ext>
            </a:extLst>
          </p:cNvPr>
          <p:cNvSpPr txBox="1"/>
          <p:nvPr/>
        </p:nvSpPr>
        <p:spPr>
          <a:xfrm>
            <a:off x="722159" y="2673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CB65547-1660-44ED-988C-E9AA832D1700}"/>
              </a:ext>
            </a:extLst>
          </p:cNvPr>
          <p:cNvGrpSpPr/>
          <p:nvPr/>
        </p:nvGrpSpPr>
        <p:grpSpPr>
          <a:xfrm>
            <a:off x="356754" y="3155842"/>
            <a:ext cx="1360309" cy="518051"/>
            <a:chOff x="243192" y="458406"/>
            <a:chExt cx="1360309" cy="518051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B1F1774-5F52-4E42-BDC1-5EB946CF386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6A63C22-F785-4138-A9F2-21F5D1E6E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7DC3E2E-80F9-448D-AD10-DE87AB69AAA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0F6FD0DC-97ED-494D-82BA-BDA48A2E2239}"/>
              </a:ext>
            </a:extLst>
          </p:cNvPr>
          <p:cNvSpPr txBox="1"/>
          <p:nvPr/>
        </p:nvSpPr>
        <p:spPr>
          <a:xfrm>
            <a:off x="719647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96C022D-51C8-4D07-99CC-BD1487AE3AC3}"/>
              </a:ext>
            </a:extLst>
          </p:cNvPr>
          <p:cNvGrpSpPr/>
          <p:nvPr/>
        </p:nvGrpSpPr>
        <p:grpSpPr>
          <a:xfrm>
            <a:off x="356754" y="3661243"/>
            <a:ext cx="1360309" cy="518051"/>
            <a:chOff x="243192" y="458406"/>
            <a:chExt cx="1360309" cy="518051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2E9EABA-E77F-46EE-9BD1-A744FB531CE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414A4E5-3749-40B4-8156-1B2BDDC2E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88E602B-B498-4565-B125-1424FD6918A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8502DE08-8DBD-4C3C-970E-BEC8B1BF5A8D}"/>
              </a:ext>
            </a:extLst>
          </p:cNvPr>
          <p:cNvSpPr txBox="1"/>
          <p:nvPr/>
        </p:nvSpPr>
        <p:spPr>
          <a:xfrm>
            <a:off x="719647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00AE9A7-60F4-41CD-8E7C-A5D7C52EF5AA}"/>
              </a:ext>
            </a:extLst>
          </p:cNvPr>
          <p:cNvGrpSpPr/>
          <p:nvPr/>
        </p:nvGrpSpPr>
        <p:grpSpPr>
          <a:xfrm>
            <a:off x="356754" y="4166644"/>
            <a:ext cx="1360309" cy="518051"/>
            <a:chOff x="243192" y="458406"/>
            <a:chExt cx="1360309" cy="51805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64BD894-35C3-47F6-89F9-217FA2D3EB3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14F41F0-B0B9-4233-A2B9-7BB1CF2BF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0E74ABF-9317-4F8E-9A58-610605E2C23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27A76B3F-2C37-4750-9F67-8F03E8F3BA50}"/>
              </a:ext>
            </a:extLst>
          </p:cNvPr>
          <p:cNvSpPr txBox="1"/>
          <p:nvPr/>
        </p:nvSpPr>
        <p:spPr>
          <a:xfrm>
            <a:off x="719647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EFC7C1-789A-48B2-B568-474736C41299}"/>
              </a:ext>
            </a:extLst>
          </p:cNvPr>
          <p:cNvGrpSpPr/>
          <p:nvPr/>
        </p:nvGrpSpPr>
        <p:grpSpPr>
          <a:xfrm>
            <a:off x="356754" y="4710859"/>
            <a:ext cx="1360309" cy="518051"/>
            <a:chOff x="243192" y="458406"/>
            <a:chExt cx="1360309" cy="518051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3A29AFD-193C-498E-B5B3-304DCFB7434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40D3878-6764-46D3-9885-FDC77AD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5437B8A-275B-4781-820F-7A68F393E72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14831E5E-47B9-4CC5-9AA8-28CE3CB2EA8A}"/>
              </a:ext>
            </a:extLst>
          </p:cNvPr>
          <p:cNvSpPr txBox="1"/>
          <p:nvPr/>
        </p:nvSpPr>
        <p:spPr>
          <a:xfrm>
            <a:off x="719647" y="474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05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3159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Similarly on Vertex 9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Red / blue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  <a:r>
              <a:rPr lang="en-US" sz="2000" b="1" dirty="0" err="1">
                <a:latin typeface="Palatino Linotype" panose="02040502050505030304" pitchFamily="18" charset="0"/>
              </a:rPr>
              <a:t>doesnot</a:t>
            </a:r>
            <a:r>
              <a:rPr lang="en-US" sz="2000" b="1" dirty="0">
                <a:latin typeface="Palatino Linotype" panose="02040502050505030304" pitchFamily="18" charset="0"/>
              </a:rPr>
              <a:t> work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Since edge 9 – 7 and 9 – 3 resp.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FDFFCC0-A681-47BB-A276-C01030D6CE05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4299483-B11F-42E0-BFDA-14571FD1BD8D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C6AAF592-6123-4549-AB37-D764ED9C8198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67474DE4-168A-4258-BC95-62F964AB4CCF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786C2264-2B66-4CE5-ACA3-B9407D145C1B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2DAB3800-5191-4138-BDD6-854DD7FB3D9C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7356360D-C825-4357-AE07-297D807E300A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77000CA-CA12-490E-BDDA-DB7ECC0CC772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227D100-D43D-41B5-B32A-1904C16E293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A9B98A6-99D6-46CE-9AC2-C576C8861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B26BC2F-F479-4506-8292-6FEC484DB1F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CB00214-EBC9-423C-BC84-A2577725F86A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6F12721-5AFB-416F-B967-9A4889E8114D}"/>
              </a:ext>
            </a:extLst>
          </p:cNvPr>
          <p:cNvGrpSpPr/>
          <p:nvPr/>
        </p:nvGrpSpPr>
        <p:grpSpPr>
          <a:xfrm>
            <a:off x="365802" y="1089566"/>
            <a:ext cx="1360309" cy="518051"/>
            <a:chOff x="243192" y="458406"/>
            <a:chExt cx="1360309" cy="51805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968789D-88CC-449B-AFA3-965AA9321FB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62F3337-9502-4561-9039-2241F6465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12A705-B176-4CE5-B771-5E7E4F22BE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CBA56447-8FFD-4821-8B90-C3BD7816CDE7}"/>
              </a:ext>
            </a:extLst>
          </p:cNvPr>
          <p:cNvSpPr txBox="1"/>
          <p:nvPr/>
        </p:nvSpPr>
        <p:spPr>
          <a:xfrm>
            <a:off x="728695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AEE6F54-3D2E-4F69-9AD9-36D136DDCD62}"/>
              </a:ext>
            </a:extLst>
          </p:cNvPr>
          <p:cNvGrpSpPr/>
          <p:nvPr/>
        </p:nvGrpSpPr>
        <p:grpSpPr>
          <a:xfrm>
            <a:off x="359266" y="1596504"/>
            <a:ext cx="1360309" cy="518051"/>
            <a:chOff x="243192" y="458406"/>
            <a:chExt cx="1360309" cy="51805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7AF36AA-E637-46BB-A0A0-209696494DE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53F66B6-AA06-41B0-BC53-D6074CA4C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B8B04D5-2254-420F-8276-94487560759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D759BE2C-1431-474B-A0CE-47931D63FFC8}"/>
              </a:ext>
            </a:extLst>
          </p:cNvPr>
          <p:cNvSpPr txBox="1"/>
          <p:nvPr/>
        </p:nvSpPr>
        <p:spPr>
          <a:xfrm>
            <a:off x="722159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C713524-CCB9-4E39-95AF-209FBECFD7EB}"/>
              </a:ext>
            </a:extLst>
          </p:cNvPr>
          <p:cNvGrpSpPr/>
          <p:nvPr/>
        </p:nvGrpSpPr>
        <p:grpSpPr>
          <a:xfrm>
            <a:off x="359266" y="2140719"/>
            <a:ext cx="1360309" cy="518051"/>
            <a:chOff x="243192" y="458406"/>
            <a:chExt cx="1360309" cy="51805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DD1D26A-B4A0-4A55-B00B-26E8E5CD61C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CF44A0F-DF36-420D-862B-B9E570EB8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57B6B3B-A2B2-424B-B359-1FD5CEF861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F4877A28-2956-449B-9A88-08FF37F06D9A}"/>
              </a:ext>
            </a:extLst>
          </p:cNvPr>
          <p:cNvSpPr txBox="1"/>
          <p:nvPr/>
        </p:nvSpPr>
        <p:spPr>
          <a:xfrm>
            <a:off x="722159" y="21763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4B4D5DB-8C8B-4867-B8FA-8F37DD0A1667}"/>
              </a:ext>
            </a:extLst>
          </p:cNvPr>
          <p:cNvGrpSpPr/>
          <p:nvPr/>
        </p:nvGrpSpPr>
        <p:grpSpPr>
          <a:xfrm>
            <a:off x="359266" y="2637792"/>
            <a:ext cx="1360309" cy="518051"/>
            <a:chOff x="243192" y="458406"/>
            <a:chExt cx="1360309" cy="518051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1D54801-B128-488E-81AC-763224C66D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ABCA8AF-5539-4D87-8D5C-CE3A449A1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AC03635-35F0-416B-86A4-21DEBC610BD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14043B2-552E-43F6-9EA8-0A494DA9A52E}"/>
              </a:ext>
            </a:extLst>
          </p:cNvPr>
          <p:cNvSpPr txBox="1"/>
          <p:nvPr/>
        </p:nvSpPr>
        <p:spPr>
          <a:xfrm>
            <a:off x="722159" y="2673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ABA93FB-2CAB-45BB-B1CD-B86911012A45}"/>
              </a:ext>
            </a:extLst>
          </p:cNvPr>
          <p:cNvGrpSpPr/>
          <p:nvPr/>
        </p:nvGrpSpPr>
        <p:grpSpPr>
          <a:xfrm>
            <a:off x="356754" y="3155842"/>
            <a:ext cx="1360309" cy="518051"/>
            <a:chOff x="243192" y="458406"/>
            <a:chExt cx="1360309" cy="518051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67DC45-B560-4AA3-A8D2-61FBE873065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5A5DD16-9D8F-4FFD-9166-9DA4432666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2101263-6F31-4EF1-BCC6-664F9E07CF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FCC5EEA5-FA3C-4308-93E4-8782A262F06A}"/>
              </a:ext>
            </a:extLst>
          </p:cNvPr>
          <p:cNvSpPr txBox="1"/>
          <p:nvPr/>
        </p:nvSpPr>
        <p:spPr>
          <a:xfrm>
            <a:off x="719647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1EFE76-8411-4E9D-987E-423CDA7001B8}"/>
              </a:ext>
            </a:extLst>
          </p:cNvPr>
          <p:cNvGrpSpPr/>
          <p:nvPr/>
        </p:nvGrpSpPr>
        <p:grpSpPr>
          <a:xfrm>
            <a:off x="356754" y="3661243"/>
            <a:ext cx="1360309" cy="518051"/>
            <a:chOff x="243192" y="458406"/>
            <a:chExt cx="1360309" cy="51805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309EEFA-2BD3-4165-AE21-57905A231D5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F33DADB-BABE-42F2-AEEA-C9BFC9F11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414B0B2-097B-4ED1-BAB5-E33EA8D499D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3B81EDC7-62CF-4CD4-BB11-5A3C9E0482C5}"/>
              </a:ext>
            </a:extLst>
          </p:cNvPr>
          <p:cNvSpPr txBox="1"/>
          <p:nvPr/>
        </p:nvSpPr>
        <p:spPr>
          <a:xfrm>
            <a:off x="719647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F8FDF7E-E3DF-4165-B9BE-330BAF1DCE14}"/>
              </a:ext>
            </a:extLst>
          </p:cNvPr>
          <p:cNvGrpSpPr/>
          <p:nvPr/>
        </p:nvGrpSpPr>
        <p:grpSpPr>
          <a:xfrm>
            <a:off x="356754" y="4166644"/>
            <a:ext cx="1360309" cy="518051"/>
            <a:chOff x="243192" y="458406"/>
            <a:chExt cx="1360309" cy="518051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8563ECB-6C85-4DC3-BD3D-EA1B23303C6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289C453-5CCA-4E65-9DDA-6D4BA2E5E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258E59B-1253-44F7-8A32-65152B6681B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EB62C0B6-75C1-4A5C-9DEE-0085F0F1AE96}"/>
              </a:ext>
            </a:extLst>
          </p:cNvPr>
          <p:cNvSpPr txBox="1"/>
          <p:nvPr/>
        </p:nvSpPr>
        <p:spPr>
          <a:xfrm>
            <a:off x="719647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80C3059-FCB0-4466-8EE7-A024529BF165}"/>
              </a:ext>
            </a:extLst>
          </p:cNvPr>
          <p:cNvGrpSpPr/>
          <p:nvPr/>
        </p:nvGrpSpPr>
        <p:grpSpPr>
          <a:xfrm>
            <a:off x="356754" y="4710859"/>
            <a:ext cx="1360309" cy="518051"/>
            <a:chOff x="243192" y="458406"/>
            <a:chExt cx="1360309" cy="518051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5EDD6EBE-33A7-4777-8F84-48CCF1CC208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54F479C-F715-46D5-8352-287FFA3546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14CAFA9-6061-48ED-A3F0-9C6483E4BF1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BB5FBD5F-691B-478E-99AF-C02FC613C20A}"/>
              </a:ext>
            </a:extLst>
          </p:cNvPr>
          <p:cNvSpPr txBox="1"/>
          <p:nvPr/>
        </p:nvSpPr>
        <p:spPr>
          <a:xfrm>
            <a:off x="719647" y="474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85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0 , 0 }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3159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Therefore with orange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it is SAFE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8A5396D-C190-40DA-BC83-25022BD3C3D1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60F9D90-65AC-42CB-95ED-E8E7DA29FFC8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07C4E4F7-A16B-4D79-B35C-8CD7645B0851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61E9BFE7-7A2A-430B-ACEA-9F1B53391FA9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3DC9E16B-16AD-4C67-9C18-9275E408C6AF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6CE9F9ED-2F1F-4813-B75E-131E886F30BC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3DEA77C9-F42A-46B5-A008-3E06F9CE77B4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90C003E-3EE3-4CC9-9182-78EA1726BCD8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F3DDE20-3F9D-45D0-B5C9-293BBE541B6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A3E34B6-0337-4B8D-8E91-F18E75E14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F1A72F6-F79D-4BB6-94DD-27D5637D4E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DD8C0225-B0D2-4A28-83A5-50B09FEAA0AB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D55F2C5-158F-4F3B-AD64-4485F28F7B20}"/>
              </a:ext>
            </a:extLst>
          </p:cNvPr>
          <p:cNvGrpSpPr/>
          <p:nvPr/>
        </p:nvGrpSpPr>
        <p:grpSpPr>
          <a:xfrm>
            <a:off x="365802" y="1089566"/>
            <a:ext cx="1360309" cy="518051"/>
            <a:chOff x="243192" y="458406"/>
            <a:chExt cx="1360309" cy="51805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5B536BB-ECB3-4E1F-A693-4528A3D3FC2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62616B3-560F-44EF-97B9-92DF7F164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9E5ECD0-C320-4AF8-A922-6A64A3FB491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2686DFE-2760-4225-A989-69F6C10B0175}"/>
              </a:ext>
            </a:extLst>
          </p:cNvPr>
          <p:cNvSpPr txBox="1"/>
          <p:nvPr/>
        </p:nvSpPr>
        <p:spPr>
          <a:xfrm>
            <a:off x="728695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F367677-45D2-4D3A-9064-0EB99324C61C}"/>
              </a:ext>
            </a:extLst>
          </p:cNvPr>
          <p:cNvGrpSpPr/>
          <p:nvPr/>
        </p:nvGrpSpPr>
        <p:grpSpPr>
          <a:xfrm>
            <a:off x="359266" y="1596504"/>
            <a:ext cx="1360309" cy="518051"/>
            <a:chOff x="243192" y="458406"/>
            <a:chExt cx="1360309" cy="51805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3EFA8D2-39EC-4E4F-9732-CE243CF91F4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BA1B1E0-38B7-4F2A-AB1F-2F50373E7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B6E4C4A-B15B-41FF-AF90-46B105EB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AD561931-A09C-4387-A93B-5D52506612F0}"/>
              </a:ext>
            </a:extLst>
          </p:cNvPr>
          <p:cNvSpPr txBox="1"/>
          <p:nvPr/>
        </p:nvSpPr>
        <p:spPr>
          <a:xfrm>
            <a:off x="722159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B1B7FA8-A250-4854-B588-47A64C96AA27}"/>
              </a:ext>
            </a:extLst>
          </p:cNvPr>
          <p:cNvGrpSpPr/>
          <p:nvPr/>
        </p:nvGrpSpPr>
        <p:grpSpPr>
          <a:xfrm>
            <a:off x="359266" y="2140719"/>
            <a:ext cx="1360309" cy="518051"/>
            <a:chOff x="243192" y="458406"/>
            <a:chExt cx="1360309" cy="51805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83F71AC-5EED-4C6D-B439-BD56EFF2DF5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E30BC1-3D59-469D-B156-DEB7549529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414E78E-C728-4C34-AB4A-FB15BC2CB65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B04AA4F8-D0E8-4911-A104-4718751DD87D}"/>
              </a:ext>
            </a:extLst>
          </p:cNvPr>
          <p:cNvSpPr txBox="1"/>
          <p:nvPr/>
        </p:nvSpPr>
        <p:spPr>
          <a:xfrm>
            <a:off x="722159" y="21763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6800A76-A37E-4784-A82C-D80AA44B38B1}"/>
              </a:ext>
            </a:extLst>
          </p:cNvPr>
          <p:cNvGrpSpPr/>
          <p:nvPr/>
        </p:nvGrpSpPr>
        <p:grpSpPr>
          <a:xfrm>
            <a:off x="359266" y="2637792"/>
            <a:ext cx="1360309" cy="518051"/>
            <a:chOff x="243192" y="458406"/>
            <a:chExt cx="1360309" cy="518051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929FF3C-1D2A-48A4-9BA9-DEE960E1B54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12BF293-67FA-49DB-A846-C25C700F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77A8FE2-C1A5-4F3C-A531-8389AD912EF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C0D17954-A33C-4FC7-A055-714A3FD7FDE7}"/>
              </a:ext>
            </a:extLst>
          </p:cNvPr>
          <p:cNvSpPr txBox="1"/>
          <p:nvPr/>
        </p:nvSpPr>
        <p:spPr>
          <a:xfrm>
            <a:off x="722159" y="2673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575238A-2430-4AF5-B02D-9339A36DD9F1}"/>
              </a:ext>
            </a:extLst>
          </p:cNvPr>
          <p:cNvGrpSpPr/>
          <p:nvPr/>
        </p:nvGrpSpPr>
        <p:grpSpPr>
          <a:xfrm>
            <a:off x="356754" y="3155842"/>
            <a:ext cx="1360309" cy="518051"/>
            <a:chOff x="243192" y="458406"/>
            <a:chExt cx="1360309" cy="518051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79D59B3-DEEE-4C96-ACB0-8A6007724EA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4AA3881-021A-4DE8-BB89-5777762F2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526DCB2-73BE-4773-9879-AEA4B711F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D5304342-9282-4F01-A9BD-1D5857A61104}"/>
              </a:ext>
            </a:extLst>
          </p:cNvPr>
          <p:cNvSpPr txBox="1"/>
          <p:nvPr/>
        </p:nvSpPr>
        <p:spPr>
          <a:xfrm>
            <a:off x="719647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DDE3337-CA21-4DC2-BE43-087789149268}"/>
              </a:ext>
            </a:extLst>
          </p:cNvPr>
          <p:cNvGrpSpPr/>
          <p:nvPr/>
        </p:nvGrpSpPr>
        <p:grpSpPr>
          <a:xfrm>
            <a:off x="356754" y="3661243"/>
            <a:ext cx="1360309" cy="518051"/>
            <a:chOff x="243192" y="458406"/>
            <a:chExt cx="1360309" cy="51805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C1107FD-0D2A-47EB-8FC8-9D93D310C4F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45A6369-531E-4E31-91F1-F483B4A5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D416033-3D3A-4AF7-8720-EA40EF778F1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33880686-A6B3-47A6-B9D5-76A0E0CEDE42}"/>
              </a:ext>
            </a:extLst>
          </p:cNvPr>
          <p:cNvSpPr txBox="1"/>
          <p:nvPr/>
        </p:nvSpPr>
        <p:spPr>
          <a:xfrm>
            <a:off x="719647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1971911-02FF-4FC1-8F96-17BC2654CACF}"/>
              </a:ext>
            </a:extLst>
          </p:cNvPr>
          <p:cNvGrpSpPr/>
          <p:nvPr/>
        </p:nvGrpSpPr>
        <p:grpSpPr>
          <a:xfrm>
            <a:off x="356754" y="4166644"/>
            <a:ext cx="1360309" cy="518051"/>
            <a:chOff x="243192" y="458406"/>
            <a:chExt cx="1360309" cy="518051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597ED88-D092-4FDB-91D5-C85D9D44E3F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AB0ADA5A-9EED-411B-824D-4C1DA7335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16147BA-07E0-4269-864C-5CEE3107B9D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D0AB46C9-428E-4E43-A7BB-C43BF16993FD}"/>
              </a:ext>
            </a:extLst>
          </p:cNvPr>
          <p:cNvSpPr txBox="1"/>
          <p:nvPr/>
        </p:nvSpPr>
        <p:spPr>
          <a:xfrm>
            <a:off x="719647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4420773-6A99-4C83-B320-F3A205D277E8}"/>
              </a:ext>
            </a:extLst>
          </p:cNvPr>
          <p:cNvGrpSpPr/>
          <p:nvPr/>
        </p:nvGrpSpPr>
        <p:grpSpPr>
          <a:xfrm>
            <a:off x="356754" y="4710859"/>
            <a:ext cx="1360309" cy="518051"/>
            <a:chOff x="243192" y="458406"/>
            <a:chExt cx="1360309" cy="518051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89812A9-1E1D-4AAB-A121-26F6EA800D4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EFEA2C3-FFFB-4112-918B-265B8EA06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2A512D0-2AE6-44BC-9A70-72F7FA9A226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99A17A8A-A0AE-4D6C-9948-E994FDBACE4E}"/>
              </a:ext>
            </a:extLst>
          </p:cNvPr>
          <p:cNvSpPr txBox="1"/>
          <p:nvPr/>
        </p:nvSpPr>
        <p:spPr>
          <a:xfrm>
            <a:off x="719647" y="474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10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DA303A-8C98-4CE3-90FB-2E25C7030612}"/>
              </a:ext>
            </a:extLst>
          </p:cNvPr>
          <p:cNvSpPr txBox="1"/>
          <p:nvPr/>
        </p:nvSpPr>
        <p:spPr>
          <a:xfrm>
            <a:off x="2719192" y="911195"/>
            <a:ext cx="7126144" cy="5035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isSafe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(int graph[V][V], int color[])</a:t>
            </a:r>
            <a:endParaRPr lang="en-IN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 to V-1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j =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+1 to V-1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graph[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][j] = true and color[j] = color[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false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true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Driver Function</a:t>
            </a:r>
            <a:endParaRPr lang="en-IN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call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graphColoring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(graph, m, 0, color)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if it returns false then print(“Solution does not exit”)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0FDE6-9142-44C8-804F-0C1050D6DD31}"/>
              </a:ext>
            </a:extLst>
          </p:cNvPr>
          <p:cNvSpPr txBox="1"/>
          <p:nvPr/>
        </p:nvSpPr>
        <p:spPr>
          <a:xfrm>
            <a:off x="4776186" y="275208"/>
            <a:ext cx="2140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Pseudocode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339135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0 }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>
            <a:off x="6096000" y="6173711"/>
            <a:ext cx="53159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Palatino Linotype" panose="02040502050505030304" pitchFamily="18" charset="0"/>
              </a:rPr>
              <a:t>Colouring</a:t>
            </a:r>
            <a:r>
              <a:rPr lang="en-US" sz="2000" b="1" dirty="0">
                <a:latin typeface="Palatino Linotype" panose="02040502050505030304" pitchFamily="18" charset="0"/>
              </a:rPr>
              <a:t> vertex 9 with Orange </a:t>
            </a:r>
            <a:r>
              <a:rPr lang="en-US" sz="2000" b="1" dirty="0" err="1">
                <a:latin typeface="Palatino Linotype" panose="02040502050505030304" pitchFamily="18" charset="0"/>
              </a:rPr>
              <a:t>i.e</a:t>
            </a:r>
            <a:r>
              <a:rPr lang="en-US" sz="2000" b="1" dirty="0">
                <a:latin typeface="Palatino Linotype" panose="02040502050505030304" pitchFamily="18" charset="0"/>
              </a:rPr>
              <a:t> 3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8D3C1C7-92BD-4846-B719-6DD534408C67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63BC50A-77F6-462D-BCDD-7C661790BD2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36CA45F-39F4-490B-BAA2-0E991FCD6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D5FD7E1-681E-4FCF-8E32-B88617A280D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FAE6B80E-582D-4294-B491-27D768B76325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D582EE4-7568-4E30-82B0-82D7A26BDCB7}"/>
              </a:ext>
            </a:extLst>
          </p:cNvPr>
          <p:cNvGrpSpPr/>
          <p:nvPr/>
        </p:nvGrpSpPr>
        <p:grpSpPr>
          <a:xfrm>
            <a:off x="365802" y="1089566"/>
            <a:ext cx="1360309" cy="518051"/>
            <a:chOff x="243192" y="458406"/>
            <a:chExt cx="1360309" cy="51805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3EFD9AD-78C4-40D4-96D5-F743919E4CF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983F831-DE90-414F-9CAF-97041DB49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04917AE-347B-4E48-800E-E581496AD59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19D981FD-B25C-4DAE-8BB5-8972FB3CE40B}"/>
              </a:ext>
            </a:extLst>
          </p:cNvPr>
          <p:cNvSpPr txBox="1"/>
          <p:nvPr/>
        </p:nvSpPr>
        <p:spPr>
          <a:xfrm>
            <a:off x="728695" y="11251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E19B2A4-2CDE-4597-8881-8D382CF0D15D}"/>
              </a:ext>
            </a:extLst>
          </p:cNvPr>
          <p:cNvGrpSpPr/>
          <p:nvPr/>
        </p:nvGrpSpPr>
        <p:grpSpPr>
          <a:xfrm>
            <a:off x="359266" y="1596504"/>
            <a:ext cx="1360309" cy="518051"/>
            <a:chOff x="243192" y="458406"/>
            <a:chExt cx="1360309" cy="518051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41D1903-A111-4404-B80E-60D2FD182756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D8B9CFA-9468-4F2C-9890-C4D2EA379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92B5130-451C-4090-936D-E92C5C315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C37D940C-62B3-49BB-9DC7-18DE78E45E69}"/>
              </a:ext>
            </a:extLst>
          </p:cNvPr>
          <p:cNvSpPr txBox="1"/>
          <p:nvPr/>
        </p:nvSpPr>
        <p:spPr>
          <a:xfrm>
            <a:off x="722159" y="16321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C3A2EBE-4263-4545-AFB6-AC6B424B2905}"/>
              </a:ext>
            </a:extLst>
          </p:cNvPr>
          <p:cNvGrpSpPr/>
          <p:nvPr/>
        </p:nvGrpSpPr>
        <p:grpSpPr>
          <a:xfrm>
            <a:off x="359266" y="2140719"/>
            <a:ext cx="1360309" cy="518051"/>
            <a:chOff x="243192" y="458406"/>
            <a:chExt cx="1360309" cy="518051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3DB759F-E537-4882-B06E-6A1244C9845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5A8CFAF-E8C4-446C-9F09-5BD6654E6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520FA9-61FE-425B-AEB6-D3E6408E3C2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3B087F77-6ECC-42B0-8178-D061AE9B0896}"/>
              </a:ext>
            </a:extLst>
          </p:cNvPr>
          <p:cNvSpPr txBox="1"/>
          <p:nvPr/>
        </p:nvSpPr>
        <p:spPr>
          <a:xfrm>
            <a:off x="722159" y="21763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86B32C6-9765-47EF-B16D-99EA862200C5}"/>
              </a:ext>
            </a:extLst>
          </p:cNvPr>
          <p:cNvGrpSpPr/>
          <p:nvPr/>
        </p:nvGrpSpPr>
        <p:grpSpPr>
          <a:xfrm>
            <a:off x="359266" y="2637792"/>
            <a:ext cx="1360309" cy="518051"/>
            <a:chOff x="243192" y="458406"/>
            <a:chExt cx="1360309" cy="518051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427CF6B-2C20-4E24-BB79-AB2AA064DA6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CEE29E5-91C7-4EC2-833B-4C80ACAAF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357822C-60C8-41BE-A294-3559409F507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B58CBA55-E1BB-42BE-94BD-5BF6EE71823B}"/>
              </a:ext>
            </a:extLst>
          </p:cNvPr>
          <p:cNvSpPr txBox="1"/>
          <p:nvPr/>
        </p:nvSpPr>
        <p:spPr>
          <a:xfrm>
            <a:off x="722159" y="26734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0155CB1-E85B-438F-B326-563967E4432F}"/>
              </a:ext>
            </a:extLst>
          </p:cNvPr>
          <p:cNvGrpSpPr/>
          <p:nvPr/>
        </p:nvGrpSpPr>
        <p:grpSpPr>
          <a:xfrm>
            <a:off x="356754" y="3155842"/>
            <a:ext cx="1360309" cy="518051"/>
            <a:chOff x="243192" y="458406"/>
            <a:chExt cx="1360309" cy="518051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FCE33C7-317C-45AE-B443-AF1F9DEAF5C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373D189-BC38-412D-9D5E-BB1B250DA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08AD1C-00E5-4113-B138-0D55BE742AA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4DDED8E3-CB0C-481F-9AC6-B5B955DE0CED}"/>
              </a:ext>
            </a:extLst>
          </p:cNvPr>
          <p:cNvSpPr txBox="1"/>
          <p:nvPr/>
        </p:nvSpPr>
        <p:spPr>
          <a:xfrm>
            <a:off x="719647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902ACF0-8C5A-4552-A60F-94ED3546ED68}"/>
              </a:ext>
            </a:extLst>
          </p:cNvPr>
          <p:cNvGrpSpPr/>
          <p:nvPr/>
        </p:nvGrpSpPr>
        <p:grpSpPr>
          <a:xfrm>
            <a:off x="356754" y="3661243"/>
            <a:ext cx="1360309" cy="518051"/>
            <a:chOff x="243192" y="458406"/>
            <a:chExt cx="1360309" cy="51805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DCF0669-97C8-4A1C-BD89-AE95C2AEFD6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4FD5C67-CF15-476D-83ED-6A3DFCA2B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7638681-CF37-432D-A5E6-EA4E49F179E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4ADD9470-ABBE-44D2-825F-87D63CF551D3}"/>
              </a:ext>
            </a:extLst>
          </p:cNvPr>
          <p:cNvSpPr txBox="1"/>
          <p:nvPr/>
        </p:nvSpPr>
        <p:spPr>
          <a:xfrm>
            <a:off x="719647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5D30F96-C99A-40D1-9C6C-DF0C3DB23DFA}"/>
              </a:ext>
            </a:extLst>
          </p:cNvPr>
          <p:cNvGrpSpPr/>
          <p:nvPr/>
        </p:nvGrpSpPr>
        <p:grpSpPr>
          <a:xfrm>
            <a:off x="356754" y="4166644"/>
            <a:ext cx="1360309" cy="518051"/>
            <a:chOff x="243192" y="458406"/>
            <a:chExt cx="1360309" cy="518051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5276D41-2322-4019-9289-139F896F498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224305C-3170-4E3F-BB10-C5A47AF12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DDFC6A3-5BDA-4BE0-A0A7-7652423C4C3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78D9EF0F-2E6E-40E4-8BB7-F6228EB4002D}"/>
              </a:ext>
            </a:extLst>
          </p:cNvPr>
          <p:cNvSpPr txBox="1"/>
          <p:nvPr/>
        </p:nvSpPr>
        <p:spPr>
          <a:xfrm>
            <a:off x="719647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EDBEE2E-7E71-4D5A-A65E-81BD758EE373}"/>
              </a:ext>
            </a:extLst>
          </p:cNvPr>
          <p:cNvGrpSpPr/>
          <p:nvPr/>
        </p:nvGrpSpPr>
        <p:grpSpPr>
          <a:xfrm>
            <a:off x="356754" y="4710859"/>
            <a:ext cx="1360309" cy="518051"/>
            <a:chOff x="243192" y="458406"/>
            <a:chExt cx="1360309" cy="518051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C613C59-34C8-4DC6-A6F3-14B11AF6792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4C34121-563C-4CE9-A185-F978717ED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2B36ED3-2AAC-44BE-822D-1F262093E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C7B45A1E-E02C-4A5F-B5AA-1A2F5927185B}"/>
              </a:ext>
            </a:extLst>
          </p:cNvPr>
          <p:cNvSpPr txBox="1"/>
          <p:nvPr/>
        </p:nvSpPr>
        <p:spPr>
          <a:xfrm>
            <a:off x="719647" y="474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706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596408" y="6173711"/>
            <a:ext cx="51070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Again same with Vertex 10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Checking with red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,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Here it is SAFE . 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DEF3D5F-C6E4-4439-9FDB-3539D2BD73C7}"/>
              </a:ext>
            </a:extLst>
          </p:cNvPr>
          <p:cNvGrpSpPr/>
          <p:nvPr/>
        </p:nvGrpSpPr>
        <p:grpSpPr>
          <a:xfrm>
            <a:off x="5039482" y="182064"/>
            <a:ext cx="7170831" cy="6563499"/>
            <a:chOff x="5106860" y="214217"/>
            <a:chExt cx="7170831" cy="6563499"/>
          </a:xfrm>
          <a:solidFill>
            <a:schemeClr val="tx1">
              <a:alpha val="5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AB903F1-8DC3-4620-B7A4-8967AB56DB7A}"/>
                </a:ext>
              </a:extLst>
            </p:cNvPr>
            <p:cNvGrpSpPr/>
            <p:nvPr/>
          </p:nvGrpSpPr>
          <p:grpSpPr>
            <a:xfrm>
              <a:off x="5114465" y="3389390"/>
              <a:ext cx="7163226" cy="3388326"/>
              <a:chOff x="576377" y="2392680"/>
              <a:chExt cx="6341547" cy="2870451"/>
            </a:xfrm>
            <a:grpFill/>
          </p:grpSpPr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C9A3FCC2-4A1C-4FC2-82E8-1F905B7E951F}"/>
                  </a:ext>
                </a:extLst>
              </p:cNvPr>
              <p:cNvSpPr/>
              <p:nvPr/>
            </p:nvSpPr>
            <p:spPr>
              <a:xfrm rot="10800000">
                <a:off x="576377" y="2412689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A9C0366E-6828-48F4-B237-A4110111D11B}"/>
                  </a:ext>
                </a:extLst>
              </p:cNvPr>
              <p:cNvSpPr/>
              <p:nvPr/>
            </p:nvSpPr>
            <p:spPr>
              <a:xfrm rot="10800000">
                <a:off x="3755338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9" name="Isosceles Triangle 138">
                <a:extLst>
                  <a:ext uri="{FF2B5EF4-FFF2-40B4-BE49-F238E27FC236}">
                    <a16:creationId xmlns:a16="http://schemas.microsoft.com/office/drawing/2014/main" id="{49662CC5-74DD-4AF0-B62A-CF9503E3E073}"/>
                  </a:ext>
                </a:extLst>
              </p:cNvPr>
              <p:cNvSpPr/>
              <p:nvPr/>
            </p:nvSpPr>
            <p:spPr>
              <a:xfrm>
                <a:off x="2174045" y="2392680"/>
                <a:ext cx="3162586" cy="28504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36C3099-1F8E-49F0-B0E4-43E0A3662B2F}"/>
                </a:ext>
              </a:extLst>
            </p:cNvPr>
            <p:cNvSpPr/>
            <p:nvPr/>
          </p:nvSpPr>
          <p:spPr>
            <a:xfrm>
              <a:off x="5106860" y="234528"/>
              <a:ext cx="3561474" cy="317848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16318B4-9A2D-41B7-826C-B2FE49826135}"/>
                </a:ext>
              </a:extLst>
            </p:cNvPr>
            <p:cNvSpPr/>
            <p:nvPr/>
          </p:nvSpPr>
          <p:spPr>
            <a:xfrm rot="5400000">
              <a:off x="8869978" y="12573"/>
              <a:ext cx="3178479" cy="3581768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5BC0D1D-C694-4062-9AB7-5ECB37A67311}"/>
              </a:ext>
            </a:extLst>
          </p:cNvPr>
          <p:cNvGrpSpPr/>
          <p:nvPr/>
        </p:nvGrpSpPr>
        <p:grpSpPr>
          <a:xfrm>
            <a:off x="368528" y="1050752"/>
            <a:ext cx="1360309" cy="518051"/>
            <a:chOff x="243192" y="458406"/>
            <a:chExt cx="1360309" cy="518051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AF80536-A6AD-4885-9B1F-A0E227BF750F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D0CC4E-E8BD-45E1-ABC4-6344C69C5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8AC2137-B376-4C52-9B6C-EE6E47BAD03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58CCCE9-AC03-4DF4-9FBA-84E01506D6DD}"/>
              </a:ext>
            </a:extLst>
          </p:cNvPr>
          <p:cNvSpPr txBox="1"/>
          <p:nvPr/>
        </p:nvSpPr>
        <p:spPr>
          <a:xfrm>
            <a:off x="731421" y="10863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9D1CEDF-5CB4-407D-A6DD-81A32A3F9F0C}"/>
              </a:ext>
            </a:extLst>
          </p:cNvPr>
          <p:cNvGrpSpPr/>
          <p:nvPr/>
        </p:nvGrpSpPr>
        <p:grpSpPr>
          <a:xfrm>
            <a:off x="365801" y="1594967"/>
            <a:ext cx="1360309" cy="518051"/>
            <a:chOff x="243192" y="458406"/>
            <a:chExt cx="1360309" cy="51805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4A82FE4-F210-4BAA-AD49-2CDFFD9FAF4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C83FD8D-BBBB-457B-8233-80B514DFF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36C12D-A547-4559-8901-421CEFBAB9E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2DABB1AA-A954-486C-8036-C5A8695320DF}"/>
              </a:ext>
            </a:extLst>
          </p:cNvPr>
          <p:cNvSpPr txBox="1"/>
          <p:nvPr/>
        </p:nvSpPr>
        <p:spPr>
          <a:xfrm>
            <a:off x="728694" y="16305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1399016-DCCF-4CB2-8CF4-8CD654DD0238}"/>
              </a:ext>
            </a:extLst>
          </p:cNvPr>
          <p:cNvGrpSpPr/>
          <p:nvPr/>
        </p:nvGrpSpPr>
        <p:grpSpPr>
          <a:xfrm>
            <a:off x="359265" y="2101905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BE2F5CB-293F-4FDC-AC07-B5F040B6CB7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9CF94D6-28A6-4485-8CBA-0750FADB4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9591FD3-A864-429D-8C73-7B9729ECEF4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EDA124AE-7B45-46E2-AD3C-6F067AF17263}"/>
              </a:ext>
            </a:extLst>
          </p:cNvPr>
          <p:cNvSpPr txBox="1"/>
          <p:nvPr/>
        </p:nvSpPr>
        <p:spPr>
          <a:xfrm>
            <a:off x="722158" y="213751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3618CA4-A844-4399-825E-22B8F8118413}"/>
              </a:ext>
            </a:extLst>
          </p:cNvPr>
          <p:cNvGrpSpPr/>
          <p:nvPr/>
        </p:nvGrpSpPr>
        <p:grpSpPr>
          <a:xfrm>
            <a:off x="359265" y="2646120"/>
            <a:ext cx="1360309" cy="518051"/>
            <a:chOff x="243192" y="458406"/>
            <a:chExt cx="1360309" cy="518051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B5B2D81-9118-4368-B41A-A4949DCB779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6A1FAB7-A8F9-49E1-AC4F-D3A968F40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170BD8A-CC3A-4A8D-8203-C55078DAB7D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285D1C29-EFAB-4A1F-9438-28072F95691F}"/>
              </a:ext>
            </a:extLst>
          </p:cNvPr>
          <p:cNvSpPr txBox="1"/>
          <p:nvPr/>
        </p:nvSpPr>
        <p:spPr>
          <a:xfrm>
            <a:off x="722158" y="268172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4646D86-6966-40EB-AE9D-D1B2279BA7BD}"/>
              </a:ext>
            </a:extLst>
          </p:cNvPr>
          <p:cNvGrpSpPr/>
          <p:nvPr/>
        </p:nvGrpSpPr>
        <p:grpSpPr>
          <a:xfrm>
            <a:off x="359265" y="3143193"/>
            <a:ext cx="1360309" cy="518051"/>
            <a:chOff x="243192" y="458406"/>
            <a:chExt cx="1360309" cy="518051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D4D16C-EA17-4852-B123-CC3C33A8331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60F3E8D-CD56-4067-841B-2228C7EEF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24192B7-D20D-4527-8B3D-609A71790AE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492E273D-9317-4381-A8AB-F90185A4EFF5}"/>
              </a:ext>
            </a:extLst>
          </p:cNvPr>
          <p:cNvSpPr txBox="1"/>
          <p:nvPr/>
        </p:nvSpPr>
        <p:spPr>
          <a:xfrm>
            <a:off x="722158" y="317880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DED8608-9E11-4B30-9113-F2A82EDFA65F}"/>
              </a:ext>
            </a:extLst>
          </p:cNvPr>
          <p:cNvGrpSpPr/>
          <p:nvPr/>
        </p:nvGrpSpPr>
        <p:grpSpPr>
          <a:xfrm>
            <a:off x="356753" y="3661243"/>
            <a:ext cx="1360309" cy="518051"/>
            <a:chOff x="243192" y="458406"/>
            <a:chExt cx="1360309" cy="51805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2B537BC-34C8-49AB-A63A-EB633E50B9BA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FF7ECC8-3E1D-49E2-AEB9-8FCB79B66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29735C6-F97A-479C-8369-73A79083B67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3DCBC990-BDCD-4DBC-BC09-8963914865B2}"/>
              </a:ext>
            </a:extLst>
          </p:cNvPr>
          <p:cNvSpPr txBox="1"/>
          <p:nvPr/>
        </p:nvSpPr>
        <p:spPr>
          <a:xfrm>
            <a:off x="719646" y="3696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F5D68D6-82FB-4662-8196-1F1A275F855D}"/>
              </a:ext>
            </a:extLst>
          </p:cNvPr>
          <p:cNvGrpSpPr/>
          <p:nvPr/>
        </p:nvGrpSpPr>
        <p:grpSpPr>
          <a:xfrm>
            <a:off x="356753" y="4166644"/>
            <a:ext cx="1360309" cy="518051"/>
            <a:chOff x="243192" y="458406"/>
            <a:chExt cx="1360309" cy="518051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3D358EF-DC1E-4A01-9239-FF3EBC7E0CB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E0C1EBF-0182-470B-8C3A-03C148F65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5DD9E5D-E250-4869-9D60-7D45137F0B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DBF0E7A1-6E30-4A44-A8F8-150974243876}"/>
              </a:ext>
            </a:extLst>
          </p:cNvPr>
          <p:cNvSpPr txBox="1"/>
          <p:nvPr/>
        </p:nvSpPr>
        <p:spPr>
          <a:xfrm>
            <a:off x="719646" y="42022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363A55A-506D-490E-AEBC-E920C7886846}"/>
              </a:ext>
            </a:extLst>
          </p:cNvPr>
          <p:cNvGrpSpPr/>
          <p:nvPr/>
        </p:nvGrpSpPr>
        <p:grpSpPr>
          <a:xfrm>
            <a:off x="356753" y="4672045"/>
            <a:ext cx="1360309" cy="518051"/>
            <a:chOff x="243192" y="458406"/>
            <a:chExt cx="1360309" cy="51805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AF177E-8D6C-40E1-8013-6FF03C6C191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72DBD97-65E6-4FAF-8855-F048010A4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2F2D0AA-BC20-449A-82CF-926649ECF5F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181C967-6EE4-4F24-A4DA-87FC23EBE425}"/>
              </a:ext>
            </a:extLst>
          </p:cNvPr>
          <p:cNvSpPr txBox="1"/>
          <p:nvPr/>
        </p:nvSpPr>
        <p:spPr>
          <a:xfrm>
            <a:off x="719646" y="47076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7FCA3CE-76BA-47EA-B4B5-F6B7E2907E4E}"/>
              </a:ext>
            </a:extLst>
          </p:cNvPr>
          <p:cNvGrpSpPr/>
          <p:nvPr/>
        </p:nvGrpSpPr>
        <p:grpSpPr>
          <a:xfrm>
            <a:off x="356753" y="5216260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26C2DB1-AE13-435E-85F3-E66134364DD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7011F9D-6AA6-41A0-9A08-EA8BC0496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A01D768-B2C1-419E-B480-05CDBEE2C2D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DEFB6F5C-172A-4DD6-B21E-3981294DC778}"/>
              </a:ext>
            </a:extLst>
          </p:cNvPr>
          <p:cNvSpPr txBox="1"/>
          <p:nvPr/>
        </p:nvSpPr>
        <p:spPr>
          <a:xfrm>
            <a:off x="719646" y="525186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97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20E48-4BC8-4D30-BCD4-E480D5B47D11}"/>
              </a:ext>
            </a:extLst>
          </p:cNvPr>
          <p:cNvCxnSpPr>
            <a:cxnSpLocks/>
          </p:cNvCxnSpPr>
          <p:nvPr/>
        </p:nvCxnSpPr>
        <p:spPr>
          <a:xfrm flipH="1">
            <a:off x="10596408" y="6173711"/>
            <a:ext cx="51070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SAFE , we will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vertex 10 with red 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And move forward in recursion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731422" y="580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EA15E9F-DA99-468A-9E6B-C27ED4D5A871}"/>
              </a:ext>
            </a:extLst>
          </p:cNvPr>
          <p:cNvGrpSpPr/>
          <p:nvPr/>
        </p:nvGrpSpPr>
        <p:grpSpPr>
          <a:xfrm>
            <a:off x="368528" y="1063401"/>
            <a:ext cx="1360309" cy="518051"/>
            <a:chOff x="243192" y="458406"/>
            <a:chExt cx="1360309" cy="518051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0B8D375-6B01-4F83-AEA0-636EC8C08CF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D0680B-BC21-4F59-AB45-ACE41CE5B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1253BAE-B06C-4372-B845-89ABC681B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1DE6CC2-C7C5-4272-BA38-F43D173249BE}"/>
              </a:ext>
            </a:extLst>
          </p:cNvPr>
          <p:cNvSpPr txBox="1"/>
          <p:nvPr/>
        </p:nvSpPr>
        <p:spPr>
          <a:xfrm>
            <a:off x="731421" y="10990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3376270-5099-40B2-9016-E74CB80753EA}"/>
              </a:ext>
            </a:extLst>
          </p:cNvPr>
          <p:cNvGrpSpPr/>
          <p:nvPr/>
        </p:nvGrpSpPr>
        <p:grpSpPr>
          <a:xfrm>
            <a:off x="365801" y="1607616"/>
            <a:ext cx="1360309" cy="518051"/>
            <a:chOff x="243192" y="458406"/>
            <a:chExt cx="1360309" cy="51805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82CCD36-307B-4B18-BCD4-CDA6A7A46414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E7798C-8993-4F02-BCBB-0D9111329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9F5CBB8-2EE7-41EC-A64D-6DC9EF15945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8064EF9F-07EC-4B20-9E27-59B04775A29C}"/>
              </a:ext>
            </a:extLst>
          </p:cNvPr>
          <p:cNvSpPr txBox="1"/>
          <p:nvPr/>
        </p:nvSpPr>
        <p:spPr>
          <a:xfrm>
            <a:off x="728694" y="16432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42CE32D-4FFD-4DB0-8964-5305B40F060B}"/>
              </a:ext>
            </a:extLst>
          </p:cNvPr>
          <p:cNvGrpSpPr/>
          <p:nvPr/>
        </p:nvGrpSpPr>
        <p:grpSpPr>
          <a:xfrm>
            <a:off x="359265" y="2114554"/>
            <a:ext cx="1360309" cy="518051"/>
            <a:chOff x="243192" y="458406"/>
            <a:chExt cx="1360309" cy="51805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FEF0806-D1FE-462D-AD18-EA8E05CE076C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F36D3C7-623B-4506-8249-099D7F9A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6E41FC-076C-4E7E-910F-4FFFFC7108F9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36089933-4B8A-4909-98EC-EAAB717F4F0A}"/>
              </a:ext>
            </a:extLst>
          </p:cNvPr>
          <p:cNvSpPr txBox="1"/>
          <p:nvPr/>
        </p:nvSpPr>
        <p:spPr>
          <a:xfrm>
            <a:off x="722158" y="215016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A524B0C-5CE1-4EF2-92C2-D126B72A138B}"/>
              </a:ext>
            </a:extLst>
          </p:cNvPr>
          <p:cNvGrpSpPr/>
          <p:nvPr/>
        </p:nvGrpSpPr>
        <p:grpSpPr>
          <a:xfrm>
            <a:off x="359265" y="2658769"/>
            <a:ext cx="1360309" cy="518051"/>
            <a:chOff x="243192" y="458406"/>
            <a:chExt cx="1360309" cy="518051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796ED41-0F92-4E4E-9C7E-8834987312F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D53090B-AC5D-485A-AC47-14292234F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318406D-6401-46D9-A1D6-30640442B3E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EF04AECD-039B-489B-9159-C18EA54EDE8D}"/>
              </a:ext>
            </a:extLst>
          </p:cNvPr>
          <p:cNvSpPr txBox="1"/>
          <p:nvPr/>
        </p:nvSpPr>
        <p:spPr>
          <a:xfrm>
            <a:off x="722158" y="2694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C79D372-F841-4268-AC04-5E70703B59CD}"/>
              </a:ext>
            </a:extLst>
          </p:cNvPr>
          <p:cNvGrpSpPr/>
          <p:nvPr/>
        </p:nvGrpSpPr>
        <p:grpSpPr>
          <a:xfrm>
            <a:off x="359265" y="3155842"/>
            <a:ext cx="1360309" cy="518051"/>
            <a:chOff x="243192" y="458406"/>
            <a:chExt cx="1360309" cy="518051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4A92922-C748-4557-A391-A995400FD69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5A11C41-D177-4F70-92C2-47C0A451E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06BFAF2-7CFF-4284-A9AC-E3EDDAA79A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6037BC57-6797-4E3E-990D-BE3032AD193C}"/>
              </a:ext>
            </a:extLst>
          </p:cNvPr>
          <p:cNvSpPr txBox="1"/>
          <p:nvPr/>
        </p:nvSpPr>
        <p:spPr>
          <a:xfrm>
            <a:off x="722158" y="3191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44ABC93-8585-48D6-91A3-476264BBD700}"/>
              </a:ext>
            </a:extLst>
          </p:cNvPr>
          <p:cNvGrpSpPr/>
          <p:nvPr/>
        </p:nvGrpSpPr>
        <p:grpSpPr>
          <a:xfrm>
            <a:off x="356753" y="3673892"/>
            <a:ext cx="1360309" cy="518051"/>
            <a:chOff x="243192" y="458406"/>
            <a:chExt cx="1360309" cy="518051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9F42B23-501E-4243-A41D-981852AB4BF0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BAAF17-F5FA-4D7B-9455-EBFCAF010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19ECE18-4F71-45B2-828A-5DA44D4BE17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A7EA403F-2771-4087-9062-A7C7E2CB0BE3}"/>
              </a:ext>
            </a:extLst>
          </p:cNvPr>
          <p:cNvSpPr txBox="1"/>
          <p:nvPr/>
        </p:nvSpPr>
        <p:spPr>
          <a:xfrm>
            <a:off x="719646" y="370950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9FC0254-F7A1-43FE-9A87-CF0DA1CEEEEA}"/>
              </a:ext>
            </a:extLst>
          </p:cNvPr>
          <p:cNvGrpSpPr/>
          <p:nvPr/>
        </p:nvGrpSpPr>
        <p:grpSpPr>
          <a:xfrm>
            <a:off x="356753" y="4179293"/>
            <a:ext cx="1360309" cy="518051"/>
            <a:chOff x="243192" y="458406"/>
            <a:chExt cx="1360309" cy="518051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A9D9D80-5EEF-4F9B-A14F-741CD75181A3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F854F84-0043-4348-833D-D09FCE3BF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312094B-2D1F-4A0E-AF0A-DBFB30458DCC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81805FF0-B695-43B0-9E48-476A514F11A7}"/>
              </a:ext>
            </a:extLst>
          </p:cNvPr>
          <p:cNvSpPr txBox="1"/>
          <p:nvPr/>
        </p:nvSpPr>
        <p:spPr>
          <a:xfrm>
            <a:off x="719646" y="421490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E5B663B-EDCF-4813-AA03-4B987123AAAC}"/>
              </a:ext>
            </a:extLst>
          </p:cNvPr>
          <p:cNvGrpSpPr/>
          <p:nvPr/>
        </p:nvGrpSpPr>
        <p:grpSpPr>
          <a:xfrm>
            <a:off x="356753" y="4684694"/>
            <a:ext cx="1360309" cy="518051"/>
            <a:chOff x="243192" y="458406"/>
            <a:chExt cx="1360309" cy="51805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881EE26-376F-46F3-BCC5-1EC8CFA2E7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4DD48AC-40A7-4159-B50E-314268E47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8094196-E637-4F4E-8C81-ABF67F23CDF1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CA59F48-75B7-4AAB-B5A1-30A41760B40A}"/>
              </a:ext>
            </a:extLst>
          </p:cNvPr>
          <p:cNvSpPr txBox="1"/>
          <p:nvPr/>
        </p:nvSpPr>
        <p:spPr>
          <a:xfrm>
            <a:off x="719646" y="472030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F499F8E-0F35-4850-A7E2-8F11F8BAE125}"/>
              </a:ext>
            </a:extLst>
          </p:cNvPr>
          <p:cNvGrpSpPr/>
          <p:nvPr/>
        </p:nvGrpSpPr>
        <p:grpSpPr>
          <a:xfrm>
            <a:off x="356753" y="5228909"/>
            <a:ext cx="1360309" cy="518051"/>
            <a:chOff x="243192" y="458406"/>
            <a:chExt cx="1360309" cy="51805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41FDE5F-82E7-49B6-BFA6-B1CDF09064FD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4CAFB9B-1F65-463B-94F7-308F040037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86BA998-5C4E-4C85-969B-36CE0F296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FC6B01AA-72A9-4A8B-B0B5-32A40050F8B3}"/>
              </a:ext>
            </a:extLst>
          </p:cNvPr>
          <p:cNvSpPr txBox="1"/>
          <p:nvPr/>
        </p:nvSpPr>
        <p:spPr>
          <a:xfrm>
            <a:off x="719646" y="52645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1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2088142" y="762056"/>
            <a:ext cx="40520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SINCE  I = V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We will exit all </a:t>
            </a:r>
            <a:r>
              <a:rPr lang="en-US" sz="2000" b="1" dirty="0" err="1">
                <a:latin typeface="Palatino Linotype" panose="02040502050505030304" pitchFamily="18" charset="0"/>
              </a:rPr>
              <a:t>recurions</a:t>
            </a:r>
            <a:r>
              <a:rPr lang="en-US" sz="2000" b="1" dirty="0">
                <a:latin typeface="Palatino Linotype" panose="02040502050505030304" pitchFamily="18" charset="0"/>
              </a:rPr>
              <a:t> since the graph we obtained is correct /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One of the possible </a:t>
            </a:r>
            <a:r>
              <a:rPr lang="en-US" sz="2000" b="1" dirty="0" err="1">
                <a:latin typeface="Palatino Linotype" panose="02040502050505030304" pitchFamily="18" charset="0"/>
              </a:rPr>
              <a:t>colouring</a:t>
            </a:r>
            <a:r>
              <a:rPr lang="en-US" sz="2000" b="1" dirty="0">
                <a:latin typeface="Palatino Linotype" panose="02040502050505030304" pitchFamily="18" charset="0"/>
              </a:rPr>
              <a:t> pattern 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694048" y="5809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7EFC8E8-C6DD-4573-9004-FA7EAF4F4756}"/>
              </a:ext>
            </a:extLst>
          </p:cNvPr>
          <p:cNvGrpSpPr/>
          <p:nvPr/>
        </p:nvGrpSpPr>
        <p:grpSpPr>
          <a:xfrm>
            <a:off x="359089" y="109324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6A21C8E-02B4-40F5-9197-5628D5F61A4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6954CF-4F64-4E14-B278-DE945F7E49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04FFDFE-ABCC-44D6-9016-CB3C5A8D504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86BB027F-FA2B-4406-98BB-B9A3F2FA7BDE}"/>
              </a:ext>
            </a:extLst>
          </p:cNvPr>
          <p:cNvSpPr txBox="1"/>
          <p:nvPr/>
        </p:nvSpPr>
        <p:spPr>
          <a:xfrm>
            <a:off x="721982" y="11288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17AF991-3017-4B3B-8F5B-78E449280767}"/>
              </a:ext>
            </a:extLst>
          </p:cNvPr>
          <p:cNvGrpSpPr/>
          <p:nvPr/>
        </p:nvGrpSpPr>
        <p:grpSpPr>
          <a:xfrm>
            <a:off x="359088" y="1611291"/>
            <a:ext cx="1360309" cy="518051"/>
            <a:chOff x="243192" y="458406"/>
            <a:chExt cx="1360309" cy="518051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516C61A-9540-4920-A621-D2D75442E7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5C1BE9D-1106-497C-A103-B73351A98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BECE6BE-E6BB-4934-9727-08334977738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83B22F09-48D4-47DC-B4E2-0358C943878E}"/>
              </a:ext>
            </a:extLst>
          </p:cNvPr>
          <p:cNvSpPr txBox="1"/>
          <p:nvPr/>
        </p:nvSpPr>
        <p:spPr>
          <a:xfrm>
            <a:off x="721981" y="16469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2CBAAE0-9F31-4C06-BBF9-3834C66CAF46}"/>
              </a:ext>
            </a:extLst>
          </p:cNvPr>
          <p:cNvGrpSpPr/>
          <p:nvPr/>
        </p:nvGrpSpPr>
        <p:grpSpPr>
          <a:xfrm>
            <a:off x="356361" y="2155506"/>
            <a:ext cx="1360309" cy="518051"/>
            <a:chOff x="243192" y="458406"/>
            <a:chExt cx="1360309" cy="518051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EF19C54-2D4D-40BF-A263-4B6FB4F967D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5238090-108A-4324-AA90-E63B4EE27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56BE16E-8865-420D-89CE-A2B13C38EEB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79810518-CE9E-4632-BDC7-E6CFB971B90F}"/>
              </a:ext>
            </a:extLst>
          </p:cNvPr>
          <p:cNvSpPr txBox="1"/>
          <p:nvPr/>
        </p:nvSpPr>
        <p:spPr>
          <a:xfrm>
            <a:off x="719254" y="219111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BDF1E12-28A5-426C-B58F-ED3E32963203}"/>
              </a:ext>
            </a:extLst>
          </p:cNvPr>
          <p:cNvGrpSpPr/>
          <p:nvPr/>
        </p:nvGrpSpPr>
        <p:grpSpPr>
          <a:xfrm>
            <a:off x="349825" y="2662444"/>
            <a:ext cx="1360309" cy="518051"/>
            <a:chOff x="243192" y="458406"/>
            <a:chExt cx="1360309" cy="518051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29D1892-A937-4915-B680-5654FBF6BEC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825C5D0-756B-45A7-AD95-7DAEC2102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5139896-AB63-4798-820D-4DC5ADD58E3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BEA5E83F-7A92-480B-B3D5-DE01116F7A17}"/>
              </a:ext>
            </a:extLst>
          </p:cNvPr>
          <p:cNvSpPr txBox="1"/>
          <p:nvPr/>
        </p:nvSpPr>
        <p:spPr>
          <a:xfrm>
            <a:off x="712718" y="26980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02945CF-9414-430F-9406-D03C32E3E29B}"/>
              </a:ext>
            </a:extLst>
          </p:cNvPr>
          <p:cNvGrpSpPr/>
          <p:nvPr/>
        </p:nvGrpSpPr>
        <p:grpSpPr>
          <a:xfrm>
            <a:off x="349825" y="3206659"/>
            <a:ext cx="1360309" cy="518051"/>
            <a:chOff x="243192" y="458406"/>
            <a:chExt cx="1360309" cy="518051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D7C97CD-DFCE-468A-9C44-4981EF82B62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FC14029-38DA-4A38-882C-2DFC85C21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140986-C957-4033-8577-5AE08A44C3B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23C7E08-0D9D-4862-A86C-3F279E523CC6}"/>
              </a:ext>
            </a:extLst>
          </p:cNvPr>
          <p:cNvSpPr txBox="1"/>
          <p:nvPr/>
        </p:nvSpPr>
        <p:spPr>
          <a:xfrm>
            <a:off x="712718" y="32422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A7F1BAF-A975-49ED-9F51-FB31B3953A21}"/>
              </a:ext>
            </a:extLst>
          </p:cNvPr>
          <p:cNvGrpSpPr/>
          <p:nvPr/>
        </p:nvGrpSpPr>
        <p:grpSpPr>
          <a:xfrm>
            <a:off x="349825" y="3703732"/>
            <a:ext cx="1360309" cy="518051"/>
            <a:chOff x="243192" y="458406"/>
            <a:chExt cx="1360309" cy="518051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47632C5-6499-424C-9BC9-5F66CE83028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7B0413-0D49-4A57-9FE6-6A9183DCB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BBBCD65-896D-4A15-93B5-C08CE44A71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AA3589FC-86E8-41A5-985A-F4DBBE13671E}"/>
              </a:ext>
            </a:extLst>
          </p:cNvPr>
          <p:cNvSpPr txBox="1"/>
          <p:nvPr/>
        </p:nvSpPr>
        <p:spPr>
          <a:xfrm>
            <a:off x="712718" y="373934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FBACEB9-74FD-4AA5-82CC-88A1D1219229}"/>
              </a:ext>
            </a:extLst>
          </p:cNvPr>
          <p:cNvGrpSpPr/>
          <p:nvPr/>
        </p:nvGrpSpPr>
        <p:grpSpPr>
          <a:xfrm>
            <a:off x="347313" y="4221782"/>
            <a:ext cx="1360309" cy="518051"/>
            <a:chOff x="243192" y="458406"/>
            <a:chExt cx="1360309" cy="518051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312A434-8709-47DC-9839-F74C111FF55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CD85C-FF91-4145-AD45-F2BD43A64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57B8A61-B96D-4FD7-8A26-D2F4D01FD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C7942942-6686-4A76-8CFC-ABACE3CA1455}"/>
              </a:ext>
            </a:extLst>
          </p:cNvPr>
          <p:cNvSpPr txBox="1"/>
          <p:nvPr/>
        </p:nvSpPr>
        <p:spPr>
          <a:xfrm>
            <a:off x="710206" y="42573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6A21672-8529-4809-A7B0-46BA0116D6A2}"/>
              </a:ext>
            </a:extLst>
          </p:cNvPr>
          <p:cNvGrpSpPr/>
          <p:nvPr/>
        </p:nvGrpSpPr>
        <p:grpSpPr>
          <a:xfrm>
            <a:off x="347313" y="4727183"/>
            <a:ext cx="1360309" cy="518051"/>
            <a:chOff x="243192" y="458406"/>
            <a:chExt cx="1360309" cy="51805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49A443-FE52-4759-9730-6F10F33E81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229AA8C-0299-4B90-98FC-EAF51126C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C5BF506-E653-46F4-9D4C-ECD62AA8E3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EDBFA09-741B-4533-BAA3-9D2488000B8A}"/>
              </a:ext>
            </a:extLst>
          </p:cNvPr>
          <p:cNvSpPr txBox="1"/>
          <p:nvPr/>
        </p:nvSpPr>
        <p:spPr>
          <a:xfrm>
            <a:off x="710206" y="476279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517692-8D66-4232-9D21-529FEF4FB8F7}"/>
              </a:ext>
            </a:extLst>
          </p:cNvPr>
          <p:cNvGrpSpPr/>
          <p:nvPr/>
        </p:nvGrpSpPr>
        <p:grpSpPr>
          <a:xfrm>
            <a:off x="347313" y="5232584"/>
            <a:ext cx="1360309" cy="518051"/>
            <a:chOff x="243192" y="458406"/>
            <a:chExt cx="1360309" cy="51805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4178BFF-A040-432C-BECD-455A45330C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B087559A-3635-4645-B546-DB07A0FC8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C880643-6DA3-4F4F-A635-0782B70E221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AE6D6581-D700-40C4-A74B-362711F02F2A}"/>
              </a:ext>
            </a:extLst>
          </p:cNvPr>
          <p:cNvSpPr txBox="1"/>
          <p:nvPr/>
        </p:nvSpPr>
        <p:spPr>
          <a:xfrm>
            <a:off x="710206" y="52681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663640E-88ED-44E9-807F-3A08154A2575}"/>
              </a:ext>
            </a:extLst>
          </p:cNvPr>
          <p:cNvGrpSpPr/>
          <p:nvPr/>
        </p:nvGrpSpPr>
        <p:grpSpPr>
          <a:xfrm>
            <a:off x="347313" y="5776799"/>
            <a:ext cx="1360309" cy="518051"/>
            <a:chOff x="243192" y="458406"/>
            <a:chExt cx="1360309" cy="518051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54CDE26-B0EC-4BEE-8105-F7071C4F493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92531E5E-7458-474C-BEC7-E17FDEFBF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8D90F87-D84D-4C40-8230-18E435EB0E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18AFC3C3-9EF1-467B-8E17-3EF16E69D4A5}"/>
              </a:ext>
            </a:extLst>
          </p:cNvPr>
          <p:cNvSpPr txBox="1"/>
          <p:nvPr/>
        </p:nvSpPr>
        <p:spPr>
          <a:xfrm>
            <a:off x="710206" y="58124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1820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1 , 2 , 2 , 1 , 2 , 3 , 1 , 3 , 3 , 1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B983EBE-82CE-4FAB-B0E3-69DFAB02AAC4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C73FF8-DECD-4116-8B8D-7FFD2D776F70}"/>
              </a:ext>
            </a:extLst>
          </p:cNvPr>
          <p:cNvCxnSpPr>
            <a:cxnSpLocks/>
            <a:stCxn id="119" idx="0"/>
            <a:endCxn id="112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47AA9EE-570B-44B9-BBA1-F83B49777693}"/>
              </a:ext>
            </a:extLst>
          </p:cNvPr>
          <p:cNvCxnSpPr>
            <a:cxnSpLocks/>
            <a:stCxn id="121" idx="0"/>
            <a:endCxn id="113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75ACED-5833-49C0-92E2-06AC6D87BB65}"/>
              </a:ext>
            </a:extLst>
          </p:cNvPr>
          <p:cNvCxnSpPr>
            <a:cxnSpLocks/>
            <a:stCxn id="121" idx="0"/>
            <a:endCxn id="116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6FE072-32F3-4C1A-85D8-CEE262FB2B6E}"/>
              </a:ext>
            </a:extLst>
          </p:cNvPr>
          <p:cNvCxnSpPr>
            <a:cxnSpLocks/>
            <a:stCxn id="112" idx="2"/>
            <a:endCxn id="116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E4CE42D-12AF-4E49-96A7-83CAEC8C2B27}"/>
              </a:ext>
            </a:extLst>
          </p:cNvPr>
          <p:cNvCxnSpPr>
            <a:cxnSpLocks/>
            <a:stCxn id="111" idx="0"/>
            <a:endCxn id="10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096599-E0D8-4D77-9B83-86368B218007}"/>
              </a:ext>
            </a:extLst>
          </p:cNvPr>
          <p:cNvCxnSpPr>
            <a:cxnSpLocks/>
            <a:stCxn id="111" idx="4"/>
            <a:endCxn id="118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3E49198-272B-4E49-87E5-B73ED02AF933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9D60E92-3754-435D-9750-865E2570BFF3}"/>
              </a:ext>
            </a:extLst>
          </p:cNvPr>
          <p:cNvCxnSpPr>
            <a:cxnSpLocks/>
            <a:stCxn id="114" idx="4"/>
            <a:endCxn id="1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6A22033-B742-4AE6-B24C-C671FF67DB52}"/>
              </a:ext>
            </a:extLst>
          </p:cNvPr>
          <p:cNvCxnSpPr>
            <a:cxnSpLocks/>
            <a:stCxn id="107" idx="6"/>
            <a:endCxn id="114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58E6A8-0502-4E24-A46B-D38EC87DAA47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9D254-C72F-4285-B3FF-F5FB5298C70E}"/>
              </a:ext>
            </a:extLst>
          </p:cNvPr>
          <p:cNvCxnSpPr>
            <a:cxnSpLocks/>
            <a:endCxn id="112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FC5605-C77D-4652-ABC7-626E68D8AC21}"/>
              </a:ext>
            </a:extLst>
          </p:cNvPr>
          <p:cNvCxnSpPr>
            <a:cxnSpLocks/>
            <a:stCxn id="107" idx="4"/>
            <a:endCxn id="113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D6882B4-536D-4A83-A795-CCAAA7D5973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B17484-451F-49BB-8F67-60D2E7D344F2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56717-3F9E-4A99-B150-EB559F9EBF79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EC8522C-45F5-4DF3-ABD5-17E329145A85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A3CA49-028F-4C2A-9C05-2358C4B79A78}"/>
              </a:ext>
            </a:extLst>
          </p:cNvPr>
          <p:cNvCxnSpPr>
            <a:cxnSpLocks/>
            <a:stCxn id="119" idx="3"/>
            <a:endCxn id="118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B28E4F-1884-49CC-946B-D7B8C4965EC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D4E5ECD-70B7-4479-9E3B-FA65CA72E860}"/>
              </a:ext>
            </a:extLst>
          </p:cNvPr>
          <p:cNvCxnSpPr>
            <a:cxnSpLocks/>
            <a:stCxn id="121" idx="5"/>
            <a:endCxn id="1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9F0E022-C3BE-405D-A595-8BA65A78E953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33A6815-942E-4D5F-A344-127260D71B9C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7DF8EEE-5B87-4235-866F-AD758FC83BDC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8C2CB2F-167A-414C-B979-EFAC050CA178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D56DB3-11ED-4EB4-BD7C-9E9984997EA9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6F6F3F-1635-48CC-9EF3-ED305D8D0C8E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0F46F-DFF2-479C-A1DF-903588F3C57A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67AFB4-B4AA-49D2-A552-E5205F814E33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FC01E5-9855-4C7B-A620-DB970AE63530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0B7243-C6B1-4D85-A55F-3B62A19EDE8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A05B3F-AAEF-4E3E-8C94-E4308530BACE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82B5C9-1055-4582-9F44-198C45F157B3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EDF7EA-3577-4949-8F5B-1EA839392CD8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57C1D5-D15B-421B-9F1B-F94AD160DFF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793FA8-5428-48F5-B0B2-EABAC1514F0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B7718E-5727-4260-92EE-F609A15281E3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8308BDC-B1A5-4FB7-A262-D10F5E05D99E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323C5D9-4977-4694-A242-1023A913D3C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480459-641E-4124-AE5A-8518D2FBFC48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3694ED-C189-4CB4-9AC3-DF19C5551119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6DD2EB-A116-4EDF-9BC4-1A214008DBB6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1830718" y="527896"/>
            <a:ext cx="405208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b="1" dirty="0">
                <a:latin typeface="Palatino Linotype" panose="02040502050505030304" pitchFamily="18" charset="0"/>
              </a:rPr>
              <a:t>Return true;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FB2933-44BB-4DD5-9EAA-006FA5D249E5}"/>
              </a:ext>
            </a:extLst>
          </p:cNvPr>
          <p:cNvGrpSpPr/>
          <p:nvPr/>
        </p:nvGrpSpPr>
        <p:grpSpPr>
          <a:xfrm>
            <a:off x="368529" y="545351"/>
            <a:ext cx="1360309" cy="518051"/>
            <a:chOff x="243192" y="458406"/>
            <a:chExt cx="1360309" cy="51805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3F68439-1D10-45FF-AB59-1BFE55D9DD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E7DDFF0-E43A-437D-BF9B-2FB7E33B2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33AA74E-358B-460B-8923-117CFBADF9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08DFAE98-1FF7-41E8-B258-22E5D0CE2E0C}"/>
              </a:ext>
            </a:extLst>
          </p:cNvPr>
          <p:cNvSpPr txBox="1"/>
          <p:nvPr/>
        </p:nvSpPr>
        <p:spPr>
          <a:xfrm>
            <a:off x="2092092" y="62890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1A8990-09E6-4953-A370-C279A050D554}"/>
              </a:ext>
            </a:extLst>
          </p:cNvPr>
          <p:cNvSpPr txBox="1"/>
          <p:nvPr/>
        </p:nvSpPr>
        <p:spPr>
          <a:xfrm>
            <a:off x="694048" y="5809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997ADA-52C5-4475-A20B-2A6129B9A50B}"/>
              </a:ext>
            </a:extLst>
          </p:cNvPr>
          <p:cNvSpPr txBox="1"/>
          <p:nvPr/>
        </p:nvSpPr>
        <p:spPr>
          <a:xfrm>
            <a:off x="2092239" y="11654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7EFC8E8-C6DD-4573-9004-FA7EAF4F4756}"/>
              </a:ext>
            </a:extLst>
          </p:cNvPr>
          <p:cNvGrpSpPr/>
          <p:nvPr/>
        </p:nvGrpSpPr>
        <p:grpSpPr>
          <a:xfrm>
            <a:off x="359089" y="1093241"/>
            <a:ext cx="1360309" cy="518051"/>
            <a:chOff x="243192" y="458406"/>
            <a:chExt cx="1360309" cy="51805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6A21C8E-02B4-40F5-9197-5628D5F61A48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6954CF-4F64-4E14-B278-DE945F7E49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04FFDFE-ABCC-44D6-9016-CB3C5A8D504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86BB027F-FA2B-4406-98BB-B9A3F2FA7BDE}"/>
              </a:ext>
            </a:extLst>
          </p:cNvPr>
          <p:cNvSpPr txBox="1"/>
          <p:nvPr/>
        </p:nvSpPr>
        <p:spPr>
          <a:xfrm>
            <a:off x="721982" y="11288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9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17AF991-3017-4B3B-8F5B-78E449280767}"/>
              </a:ext>
            </a:extLst>
          </p:cNvPr>
          <p:cNvGrpSpPr/>
          <p:nvPr/>
        </p:nvGrpSpPr>
        <p:grpSpPr>
          <a:xfrm>
            <a:off x="359088" y="1611291"/>
            <a:ext cx="1360309" cy="518051"/>
            <a:chOff x="243192" y="458406"/>
            <a:chExt cx="1360309" cy="518051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516C61A-9540-4920-A621-D2D75442E76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5C1BE9D-1106-497C-A103-B73351A98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BECE6BE-E6BB-4934-9727-08334977738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83B22F09-48D4-47DC-B4E2-0358C943878E}"/>
              </a:ext>
            </a:extLst>
          </p:cNvPr>
          <p:cNvSpPr txBox="1"/>
          <p:nvPr/>
        </p:nvSpPr>
        <p:spPr>
          <a:xfrm>
            <a:off x="721981" y="16469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8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2CBAAE0-9F31-4C06-BBF9-3834C66CAF46}"/>
              </a:ext>
            </a:extLst>
          </p:cNvPr>
          <p:cNvGrpSpPr/>
          <p:nvPr/>
        </p:nvGrpSpPr>
        <p:grpSpPr>
          <a:xfrm>
            <a:off x="356361" y="2155506"/>
            <a:ext cx="1360309" cy="518051"/>
            <a:chOff x="243192" y="458406"/>
            <a:chExt cx="1360309" cy="518051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EF19C54-2D4D-40BF-A263-4B6FB4F967D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5238090-108A-4324-AA90-E63B4EE27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56BE16E-8865-420D-89CE-A2B13C38EEB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79810518-CE9E-4632-BDC7-E6CFB971B90F}"/>
              </a:ext>
            </a:extLst>
          </p:cNvPr>
          <p:cNvSpPr txBox="1"/>
          <p:nvPr/>
        </p:nvSpPr>
        <p:spPr>
          <a:xfrm>
            <a:off x="719254" y="219111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7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BDF1E12-28A5-426C-B58F-ED3E32963203}"/>
              </a:ext>
            </a:extLst>
          </p:cNvPr>
          <p:cNvGrpSpPr/>
          <p:nvPr/>
        </p:nvGrpSpPr>
        <p:grpSpPr>
          <a:xfrm>
            <a:off x="349825" y="2662444"/>
            <a:ext cx="1360309" cy="518051"/>
            <a:chOff x="243192" y="458406"/>
            <a:chExt cx="1360309" cy="518051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29D1892-A937-4915-B680-5654FBF6BEC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825C5D0-756B-45A7-AD95-7DAEC2102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5139896-AB63-4798-820D-4DC5ADD58E35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BEA5E83F-7A92-480B-B3D5-DE01116F7A17}"/>
              </a:ext>
            </a:extLst>
          </p:cNvPr>
          <p:cNvSpPr txBox="1"/>
          <p:nvPr/>
        </p:nvSpPr>
        <p:spPr>
          <a:xfrm>
            <a:off x="712718" y="269805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6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02945CF-9414-430F-9406-D03C32E3E29B}"/>
              </a:ext>
            </a:extLst>
          </p:cNvPr>
          <p:cNvGrpSpPr/>
          <p:nvPr/>
        </p:nvGrpSpPr>
        <p:grpSpPr>
          <a:xfrm>
            <a:off x="349825" y="3206659"/>
            <a:ext cx="1360309" cy="518051"/>
            <a:chOff x="243192" y="458406"/>
            <a:chExt cx="1360309" cy="518051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D7C97CD-DFCE-468A-9C44-4981EF82B62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FC14029-38DA-4A38-882C-2DFC85C21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140986-C957-4033-8577-5AE08A44C3BA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23C7E08-0D9D-4862-A86C-3F279E523CC6}"/>
              </a:ext>
            </a:extLst>
          </p:cNvPr>
          <p:cNvSpPr txBox="1"/>
          <p:nvPr/>
        </p:nvSpPr>
        <p:spPr>
          <a:xfrm>
            <a:off x="712718" y="32422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5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A7F1BAF-A975-49ED-9F51-FB31B3953A21}"/>
              </a:ext>
            </a:extLst>
          </p:cNvPr>
          <p:cNvGrpSpPr/>
          <p:nvPr/>
        </p:nvGrpSpPr>
        <p:grpSpPr>
          <a:xfrm>
            <a:off x="349825" y="3703732"/>
            <a:ext cx="1360309" cy="518051"/>
            <a:chOff x="243192" y="458406"/>
            <a:chExt cx="1360309" cy="518051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47632C5-6499-424C-9BC9-5F66CE830289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7B0413-0D49-4A57-9FE6-6A9183DCB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BBBCD65-896D-4A15-93B5-C08CE44A716B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AA3589FC-86E8-41A5-985A-F4DBBE13671E}"/>
              </a:ext>
            </a:extLst>
          </p:cNvPr>
          <p:cNvSpPr txBox="1"/>
          <p:nvPr/>
        </p:nvSpPr>
        <p:spPr>
          <a:xfrm>
            <a:off x="712718" y="373934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4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FBACEB9-74FD-4AA5-82CC-88A1D1219229}"/>
              </a:ext>
            </a:extLst>
          </p:cNvPr>
          <p:cNvGrpSpPr/>
          <p:nvPr/>
        </p:nvGrpSpPr>
        <p:grpSpPr>
          <a:xfrm>
            <a:off x="347313" y="4221782"/>
            <a:ext cx="1360309" cy="518051"/>
            <a:chOff x="243192" y="458406"/>
            <a:chExt cx="1360309" cy="518051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312A434-8709-47DC-9839-F74C111FF55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CD85C-FF91-4145-AD45-F2BD43A64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57B8A61-B96D-4FD7-8A26-D2F4D01FD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C7942942-6686-4A76-8CFC-ABACE3CA1455}"/>
              </a:ext>
            </a:extLst>
          </p:cNvPr>
          <p:cNvSpPr txBox="1"/>
          <p:nvPr/>
        </p:nvSpPr>
        <p:spPr>
          <a:xfrm>
            <a:off x="710206" y="42573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6A21672-8529-4809-A7B0-46BA0116D6A2}"/>
              </a:ext>
            </a:extLst>
          </p:cNvPr>
          <p:cNvGrpSpPr/>
          <p:nvPr/>
        </p:nvGrpSpPr>
        <p:grpSpPr>
          <a:xfrm>
            <a:off x="347313" y="4727183"/>
            <a:ext cx="1360309" cy="518051"/>
            <a:chOff x="243192" y="458406"/>
            <a:chExt cx="1360309" cy="51805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49A443-FE52-4759-9730-6F10F33E817E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229AA8C-0299-4B90-98FC-EAF51126C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C5BF506-E653-46F4-9D4C-ECD62AA8E32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EDBFA09-741B-4533-BAA3-9D2488000B8A}"/>
              </a:ext>
            </a:extLst>
          </p:cNvPr>
          <p:cNvSpPr txBox="1"/>
          <p:nvPr/>
        </p:nvSpPr>
        <p:spPr>
          <a:xfrm>
            <a:off x="710206" y="476279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517692-8D66-4232-9D21-529FEF4FB8F7}"/>
              </a:ext>
            </a:extLst>
          </p:cNvPr>
          <p:cNvGrpSpPr/>
          <p:nvPr/>
        </p:nvGrpSpPr>
        <p:grpSpPr>
          <a:xfrm>
            <a:off x="347313" y="5232584"/>
            <a:ext cx="1360309" cy="518051"/>
            <a:chOff x="243192" y="458406"/>
            <a:chExt cx="1360309" cy="51805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4178BFF-A040-432C-BECD-455A45330C57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B087559A-3635-4645-B546-DB07A0FC8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C880643-6DA3-4F4F-A635-0782B70E221F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AE6D6581-D700-40C4-A74B-362711F02F2A}"/>
              </a:ext>
            </a:extLst>
          </p:cNvPr>
          <p:cNvSpPr txBox="1"/>
          <p:nvPr/>
        </p:nvSpPr>
        <p:spPr>
          <a:xfrm>
            <a:off x="710206" y="52681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663640E-88ED-44E9-807F-3A08154A2575}"/>
              </a:ext>
            </a:extLst>
          </p:cNvPr>
          <p:cNvGrpSpPr/>
          <p:nvPr/>
        </p:nvGrpSpPr>
        <p:grpSpPr>
          <a:xfrm>
            <a:off x="347313" y="5776799"/>
            <a:ext cx="1360309" cy="518051"/>
            <a:chOff x="243192" y="458406"/>
            <a:chExt cx="1360309" cy="518051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54CDE26-B0EC-4BEE-8105-F7071C4F4935}"/>
                </a:ext>
              </a:extLst>
            </p:cNvPr>
            <p:cNvCxnSpPr>
              <a:cxnSpLocks/>
            </p:cNvCxnSpPr>
            <p:nvPr/>
          </p:nvCxnSpPr>
          <p:spPr>
            <a:xfrm>
              <a:off x="243192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92531E5E-7458-474C-BEC7-E17FDEFBF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92" y="976456"/>
              <a:ext cx="13603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8D90F87-D84D-4C40-8230-18E435EB0EB3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01" y="458406"/>
              <a:ext cx="0" cy="491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18AFC3C3-9EF1-467B-8E17-3EF16E69D4A5}"/>
              </a:ext>
            </a:extLst>
          </p:cNvPr>
          <p:cNvSpPr txBox="1"/>
          <p:nvPr/>
        </p:nvSpPr>
        <p:spPr>
          <a:xfrm>
            <a:off x="710206" y="58124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alatino Linotype" panose="02040502050505030304" pitchFamily="18" charset="0"/>
              </a:rPr>
              <a:t>i</a:t>
            </a:r>
            <a:r>
              <a:rPr lang="en-US" b="1" dirty="0">
                <a:latin typeface="Palatino Linotype" panose="02040502050505030304" pitchFamily="18" charset="0"/>
              </a:rPr>
              <a:t> = 0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FE600C8-E38F-4C42-8F79-8236FA5DDF89}"/>
              </a:ext>
            </a:extLst>
          </p:cNvPr>
          <p:cNvSpPr txBox="1"/>
          <p:nvPr/>
        </p:nvSpPr>
        <p:spPr>
          <a:xfrm>
            <a:off x="3417908" y="576655"/>
            <a:ext cx="61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How the algorithm exit all </a:t>
            </a:r>
            <a:r>
              <a:rPr lang="en-US" b="1" dirty="0" err="1">
                <a:latin typeface="Palatino Linotype" panose="02040502050505030304" pitchFamily="18" charset="0"/>
              </a:rPr>
              <a:t>recurisons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(all will return true and print final answer)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47E2C81-BD70-4991-9BEB-3D3E1F4B913A}"/>
              </a:ext>
            </a:extLst>
          </p:cNvPr>
          <p:cNvSpPr txBox="1"/>
          <p:nvPr/>
        </p:nvSpPr>
        <p:spPr>
          <a:xfrm>
            <a:off x="3432444" y="6025287"/>
            <a:ext cx="61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And then it will </a:t>
            </a:r>
          </a:p>
          <a:p>
            <a:r>
              <a:rPr lang="en-US" b="1" dirty="0">
                <a:latin typeface="Palatino Linotype" panose="02040502050505030304" pitchFamily="18" charset="0"/>
              </a:rPr>
              <a:t>print final </a:t>
            </a:r>
            <a:r>
              <a:rPr lang="en-US" b="1" dirty="0" err="1">
                <a:latin typeface="Palatino Linotype" panose="02040502050505030304" pitchFamily="18" charset="0"/>
              </a:rPr>
              <a:t>Colour</a:t>
            </a:r>
            <a:r>
              <a:rPr lang="en-US" b="1" dirty="0">
                <a:latin typeface="Palatino Linotype" panose="02040502050505030304" pitchFamily="18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4196251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>
            <a:extLst>
              <a:ext uri="{FF2B5EF4-FFF2-40B4-BE49-F238E27FC236}">
                <a16:creationId xmlns:a16="http://schemas.microsoft.com/office/drawing/2014/main" id="{BF045CBC-EDAC-403E-80F4-C75E5527C79B}"/>
              </a:ext>
            </a:extLst>
          </p:cNvPr>
          <p:cNvSpPr txBox="1"/>
          <p:nvPr/>
        </p:nvSpPr>
        <p:spPr>
          <a:xfrm>
            <a:off x="372628" y="404783"/>
            <a:ext cx="114467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Here , since the initial pattern worked .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We didn’t had to go </a:t>
            </a:r>
            <a:r>
              <a:rPr lang="en-US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back in recursion </a:t>
            </a:r>
            <a:r>
              <a:rPr lang="en-US" sz="2000" b="1" dirty="0">
                <a:latin typeface="Palatino Linotype" panose="02040502050505030304" pitchFamily="18" charset="0"/>
              </a:rPr>
              <a:t>to re-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previous vertex in order to try some new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combination 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Otherwise We backtrack the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combinations and try efficiently new </a:t>
            </a:r>
            <a:r>
              <a:rPr lang="en-US" sz="2000" b="1" dirty="0" err="1">
                <a:latin typeface="Palatino Linotype" panose="02040502050505030304" pitchFamily="18" charset="0"/>
              </a:rPr>
              <a:t>colour</a:t>
            </a:r>
            <a:r>
              <a:rPr lang="en-US" sz="2000" b="1" dirty="0">
                <a:latin typeface="Palatino Linotype" panose="02040502050505030304" pitchFamily="18" charset="0"/>
              </a:rPr>
              <a:t> .</a:t>
            </a:r>
          </a:p>
          <a:p>
            <a:endParaRPr lang="en-US" sz="2000" b="1" dirty="0">
              <a:latin typeface="Palatino Linotype" panose="02040502050505030304" pitchFamily="18" charset="0"/>
            </a:endParaRPr>
          </a:p>
          <a:p>
            <a:r>
              <a:rPr lang="en-US" sz="2000" b="1" dirty="0">
                <a:latin typeface="Palatino Linotype" panose="02040502050505030304" pitchFamily="18" charset="0"/>
              </a:rPr>
              <a:t>Only difference of </a:t>
            </a:r>
            <a:r>
              <a:rPr lang="en-US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Algo – 2 (Backtracking) </a:t>
            </a:r>
            <a:r>
              <a:rPr lang="en-US" sz="2000" b="1" dirty="0">
                <a:latin typeface="Palatino Linotype" panose="02040502050505030304" pitchFamily="18" charset="0"/>
              </a:rPr>
              <a:t>and </a:t>
            </a:r>
            <a:r>
              <a:rPr lang="en-US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Algo -1 (Naive) </a:t>
            </a:r>
            <a:r>
              <a:rPr lang="en-US" sz="2000" b="1" dirty="0">
                <a:latin typeface="Palatino Linotype" panose="02040502050505030304" pitchFamily="18" charset="0"/>
              </a:rPr>
              <a:t>is that  we check whether each vertex is safe or not , which helps to </a:t>
            </a:r>
            <a:r>
              <a:rPr lang="en-US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improve time complexity for average cases </a:t>
            </a:r>
            <a:r>
              <a:rPr lang="en-US" sz="2000" b="1" dirty="0">
                <a:latin typeface="Palatino Linotype" panose="02040502050505030304" pitchFamily="18" charset="0"/>
              </a:rPr>
              <a:t>, </a:t>
            </a:r>
          </a:p>
          <a:p>
            <a:r>
              <a:rPr lang="en-US" sz="2000" b="1" dirty="0">
                <a:latin typeface="Palatino Linotype" panose="02040502050505030304" pitchFamily="18" charset="0"/>
              </a:rPr>
              <a:t>But </a:t>
            </a:r>
            <a:r>
              <a:rPr lang="en-US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it’s worst case still remains same </a:t>
            </a:r>
            <a:r>
              <a:rPr lang="en-US" sz="2000" b="1" dirty="0">
                <a:latin typeface="Palatino Linotype" panose="02040502050505030304" pitchFamily="18" charset="0"/>
              </a:rPr>
              <a:t>as this is still an brute force algorithm optimization .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160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96214" y="196796"/>
            <a:ext cx="2486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Finally :</a:t>
            </a:r>
          </a:p>
          <a:p>
            <a:endParaRPr lang="en-US" b="1" dirty="0"/>
          </a:p>
          <a:p>
            <a:r>
              <a:rPr lang="en-US" b="1" dirty="0"/>
              <a:t>Depth of recursion = 0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04577" y="1291716"/>
            <a:ext cx="4052086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Final Colour Order of Vertices :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C =  {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2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3</a:t>
            </a:r>
            <a:r>
              <a:rPr lang="en-IN" sz="2000" b="1" dirty="0">
                <a:latin typeface="Palatino Linotype" panose="02040502050505030304" pitchFamily="18" charset="0"/>
              </a:rPr>
              <a:t> , </a:t>
            </a:r>
            <a:r>
              <a:rPr lang="en-IN" sz="20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1</a:t>
            </a:r>
            <a:r>
              <a:rPr lang="en-IN" sz="2000" b="1" dirty="0">
                <a:latin typeface="Palatino Linotype" panose="02040502050505030304" pitchFamily="18" charset="0"/>
              </a:rPr>
              <a:t> }</a:t>
            </a: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r>
              <a:rPr lang="en-IN" sz="2000" b="1" dirty="0">
                <a:latin typeface="Palatino Linotype" panose="02040502050505030304" pitchFamily="18" charset="0"/>
              </a:rPr>
              <a:t>In Simpler Terms , This Algorithm is </a:t>
            </a:r>
            <a:r>
              <a:rPr lang="en-IN" sz="2000" b="1" dirty="0" err="1">
                <a:solidFill>
                  <a:srgbClr val="00B0F0"/>
                </a:solidFill>
                <a:latin typeface="Palatino Linotype" panose="02040502050505030304" pitchFamily="18" charset="0"/>
              </a:rPr>
              <a:t>Bactracking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  Approach </a:t>
            </a:r>
            <a:r>
              <a:rPr lang="en-IN" sz="2000" b="1" dirty="0">
                <a:latin typeface="Palatino Linotype" panose="02040502050505030304" pitchFamily="18" charset="0"/>
              </a:rPr>
              <a:t>which </a:t>
            </a:r>
            <a:r>
              <a:rPr lang="en-IN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efficiently</a:t>
            </a:r>
            <a:r>
              <a:rPr lang="en-IN" sz="2000" b="1" dirty="0">
                <a:latin typeface="Palatino Linotype" panose="02040502050505030304" pitchFamily="18" charset="0"/>
              </a:rPr>
              <a:t> tries all possible combination which will give </a:t>
            </a:r>
            <a:r>
              <a:rPr lang="en-IN" sz="20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better results in average cases  </a:t>
            </a:r>
            <a:r>
              <a:rPr lang="en-IN" sz="2000" b="1" dirty="0">
                <a:latin typeface="Palatino Linotype" panose="02040502050505030304" pitchFamily="18" charset="0"/>
              </a:rPr>
              <a:t>but worst time will still remains same </a:t>
            </a:r>
            <a:r>
              <a:rPr lang="en-IN" sz="2000" b="1" dirty="0" err="1">
                <a:latin typeface="Palatino Linotype" panose="02040502050505030304" pitchFamily="18" charset="0"/>
              </a:rPr>
              <a:t>i.e</a:t>
            </a:r>
            <a:r>
              <a:rPr lang="en-IN" sz="2000" b="1" dirty="0">
                <a:latin typeface="Palatino Linotype" panose="02040502050505030304" pitchFamily="18" charset="0"/>
              </a:rPr>
              <a:t>  </a:t>
            </a:r>
            <a:r>
              <a:rPr lang="en-US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3</a:t>
            </a:r>
            <a:r>
              <a:rPr lang="en-US" sz="2000" b="1" baseline="30000" dirty="0">
                <a:solidFill>
                  <a:srgbClr val="00B0F0"/>
                </a:solidFill>
                <a:latin typeface="Palatino Linotype" panose="02040502050505030304" pitchFamily="18" charset="0"/>
              </a:rPr>
              <a:t>10</a:t>
            </a:r>
          </a:p>
          <a:p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(in this case)</a:t>
            </a:r>
            <a:r>
              <a:rPr lang="en-IN" sz="2000" b="1" dirty="0">
                <a:latin typeface="Palatino Linotype" panose="02040502050505030304" pitchFamily="18" charset="0"/>
              </a:rPr>
              <a:t> As seen in previous slide .</a:t>
            </a:r>
          </a:p>
          <a:p>
            <a:endParaRPr lang="en-IN" sz="2000" b="1" dirty="0">
              <a:latin typeface="Palatino Linotype" panose="02040502050505030304" pitchFamily="18" charset="0"/>
            </a:endParaRPr>
          </a:p>
          <a:p>
            <a:r>
              <a:rPr lang="en-IN" sz="2000" b="1" dirty="0">
                <a:latin typeface="Palatino Linotype" panose="02040502050505030304" pitchFamily="18" charset="0"/>
              </a:rPr>
              <a:t>And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print the right / safely m – coloured graph</a:t>
            </a:r>
            <a:r>
              <a:rPr lang="en-IN" sz="2000" b="1" dirty="0">
                <a:latin typeface="Palatino Linotype" panose="02040502050505030304" pitchFamily="18" charset="0"/>
              </a:rPr>
              <a:t> or returns </a:t>
            </a:r>
            <a:r>
              <a:rPr lang="en-IN" sz="2000" b="1" dirty="0">
                <a:solidFill>
                  <a:srgbClr val="00B0F0"/>
                </a:solidFill>
                <a:latin typeface="Palatino Linotype" panose="02040502050505030304" pitchFamily="18" charset="0"/>
              </a:rPr>
              <a:t>Not Possible</a:t>
            </a:r>
            <a:r>
              <a:rPr lang="en-IN" sz="2000" b="1" dirty="0">
                <a:latin typeface="Palatino Linotype" panose="02040502050505030304" pitchFamily="18" charset="0"/>
              </a:rPr>
              <a:t> if it isn’t</a:t>
            </a:r>
          </a:p>
          <a:p>
            <a:r>
              <a:rPr lang="en-IN" sz="2000" b="1" dirty="0">
                <a:latin typeface="Palatino Linotype" panose="02040502050505030304" pitchFamily="18" charset="0"/>
              </a:rPr>
              <a:t>Possible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0725F0-D513-4335-86EB-D7CD061E5FEC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DDB2DF-887D-4027-A18F-2870947B426C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641BCB-E5AC-4846-B9AF-9BE7139E26EA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53EB42-BB5E-4334-A3FF-1BD8F22DCC70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39F257-50ED-4470-BBCD-9154076807E5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1D7753-7F69-426B-AB43-A851181A9ECF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39A2F2-AED4-464A-959E-CF675FF9D956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5B024F-678F-4E00-8E32-210DB89E797C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344108B-CA1D-4EBA-9E37-B7C0C44D8132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0DA0D2-9C25-4BF6-B5BB-DD92E8B8E88B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87FC084-958C-4044-982B-6EFE5F5BC47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47E697-86D1-4ABE-ADA6-9F50BFD80FF2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3B6528-3003-4CED-B106-94A7D7F480F5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138A8-8E00-4766-AA54-56E7284F1D0D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6F11706-3BE6-482E-A7F7-704E7B07608A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F3FC60-CEAC-4B13-995C-703B5B741A68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E9D6101-3F22-403A-AF19-CABCEEDE04A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D8D3772-8603-453B-8AA4-B9659BF53E72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C457E-0676-4862-A97D-EDAC1CE83982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DE87BE22-742F-4F7C-9BF7-407808EC1F76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30B50D-9322-4A2B-850B-83E0E6CA4504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5845FE72-B732-4C6E-A487-A60E522D8D91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68AB95B-2F7C-4305-AEAF-3E294954F1C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79AFE82-4B96-4975-BA3D-7AC26EA1337A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CACAA41-85C2-413B-B24A-2B09400E512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071758-0844-4835-862B-75E322BB4DD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799CC5-15E6-40D8-8F71-0C85383841A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CB6F61-7644-4C5B-8B2F-D01646D3F41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CF2ADA-1638-4A56-9C13-7BD7D97566D5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0678E7-69FB-494A-9A48-5C993A341E02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5EDC86-9499-434C-98D0-2F6970D5BDA6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8EA936-9A1E-487E-9B52-CE5E531019CB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8529F-5CE1-4333-98D9-53B6EC4BE2C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CBB3872-745B-457A-8C7E-EE42EAE276F9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A453F18-2711-4B0E-83DB-ADA2E45E7B09}"/>
              </a:ext>
            </a:extLst>
          </p:cNvPr>
          <p:cNvSpPr/>
          <p:nvPr/>
        </p:nvSpPr>
        <p:spPr>
          <a:xfrm>
            <a:off x="10750496" y="298902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0EFA8-0D83-4976-B859-A699779BF25E}"/>
              </a:ext>
            </a:extLst>
          </p:cNvPr>
          <p:cNvSpPr/>
          <p:nvPr/>
        </p:nvSpPr>
        <p:spPr>
          <a:xfrm>
            <a:off x="10746754" y="733159"/>
            <a:ext cx="291830" cy="291830"/>
          </a:xfrm>
          <a:prstGeom prst="ellipse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FB87C0A-25A8-4F1D-A404-88EC7C0DD592}"/>
              </a:ext>
            </a:extLst>
          </p:cNvPr>
          <p:cNvSpPr/>
          <p:nvPr/>
        </p:nvSpPr>
        <p:spPr>
          <a:xfrm>
            <a:off x="10739770" y="1149535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3FB658-690F-4D15-A15F-71DBA88188B0}"/>
              </a:ext>
            </a:extLst>
          </p:cNvPr>
          <p:cNvSpPr txBox="1"/>
          <p:nvPr/>
        </p:nvSpPr>
        <p:spPr>
          <a:xfrm>
            <a:off x="11096882" y="2583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34276B-777B-4197-9C63-6BEE93433EBC}"/>
              </a:ext>
            </a:extLst>
          </p:cNvPr>
          <p:cNvSpPr txBox="1"/>
          <p:nvPr/>
        </p:nvSpPr>
        <p:spPr>
          <a:xfrm>
            <a:off x="11096881" y="6762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3F2576-01A9-4C11-B5E9-E757FAF1CC2D}"/>
              </a:ext>
            </a:extLst>
          </p:cNvPr>
          <p:cNvSpPr txBox="1"/>
          <p:nvPr/>
        </p:nvSpPr>
        <p:spPr>
          <a:xfrm>
            <a:off x="11088059" y="11070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67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CFB18-E9A2-482D-BACD-94CDCE63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54" y="923683"/>
            <a:ext cx="8034291" cy="50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3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ADE627-8729-4DEC-9B9C-DA48CEBA2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"/>
          <a:stretch/>
        </p:blipFill>
        <p:spPr>
          <a:xfrm>
            <a:off x="2124725" y="1114370"/>
            <a:ext cx="7942550" cy="46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949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D775E-F71E-4C28-A988-9322E416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81" y="802279"/>
            <a:ext cx="8387467" cy="52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2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F41A9149-12CF-462D-9C1A-3A77D2E8CC05}"/>
              </a:ext>
            </a:extLst>
          </p:cNvPr>
          <p:cNvSpPr txBox="1"/>
          <p:nvPr/>
        </p:nvSpPr>
        <p:spPr>
          <a:xfrm>
            <a:off x="201872" y="612844"/>
            <a:ext cx="65888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  <a:latin typeface="Palatino Linotype" panose="02040502050505030304" pitchFamily="18" charset="0"/>
              </a:rPr>
              <a:t>Approach 1 : Simple </a:t>
            </a:r>
            <a:r>
              <a:rPr lang="en-US" sz="2400" b="1" dirty="0" err="1">
                <a:solidFill>
                  <a:srgbClr val="FF6600"/>
                </a:solidFill>
                <a:latin typeface="Palatino Linotype" panose="02040502050505030304" pitchFamily="18" charset="0"/>
              </a:rPr>
              <a:t>Recurrision</a:t>
            </a:r>
            <a:endParaRPr lang="en-US" sz="2400" b="1" dirty="0">
              <a:solidFill>
                <a:srgbClr val="FF6600"/>
              </a:solidFill>
              <a:latin typeface="Palatino Linotype" panose="02040502050505030304" pitchFamily="18" charset="0"/>
            </a:endParaRPr>
          </a:p>
          <a:p>
            <a:endParaRPr lang="en-US" sz="2400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Algorithm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iterate (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) from vertex 1 to N ( i.e. 10)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recursively </a:t>
            </a:r>
            <a:r>
              <a:rPr lang="en-US" sz="2400" b="1" dirty="0" err="1">
                <a:latin typeface="Palatino Linotype" panose="02040502050505030304" pitchFamily="18" charset="0"/>
              </a:rPr>
              <a:t>colour</a:t>
            </a:r>
            <a:r>
              <a:rPr lang="en-US" sz="2400" b="1" dirty="0">
                <a:latin typeface="Palatino Linotype" panose="02040502050505030304" pitchFamily="18" charset="0"/>
              </a:rPr>
              <a:t> next vertices with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Until we reach till I = N (last vertex)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And then check if the graph is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Safe or Not ,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If the graph is not safe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We will exit current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go back to previous </a:t>
            </a:r>
            <a:r>
              <a:rPr lang="en-US" sz="2400" b="1" dirty="0" err="1">
                <a:latin typeface="Palatino Linotype" panose="02040502050505030304" pitchFamily="18" charset="0"/>
              </a:rPr>
              <a:t>recurrision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And set C [ </a:t>
            </a:r>
            <a:r>
              <a:rPr lang="en-US" sz="2400" b="1" dirty="0" err="1">
                <a:latin typeface="Palatino Linotype" panose="02040502050505030304" pitchFamily="18" charset="0"/>
              </a:rPr>
              <a:t>i</a:t>
            </a:r>
            <a:r>
              <a:rPr lang="en-US" sz="2400" b="1" dirty="0">
                <a:latin typeface="Palatino Linotype" panose="02040502050505030304" pitchFamily="18" charset="0"/>
              </a:rPr>
              <a:t> ] + 1 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This is the Given Graph acc. to Input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8F131D-2CDD-4698-A288-AAF4B422C448}"/>
              </a:ext>
            </a:extLst>
          </p:cNvPr>
          <p:cNvCxnSpPr>
            <a:cxnSpLocks/>
            <a:stCxn id="74" idx="0"/>
            <a:endCxn id="66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EBF156-B7E7-4C5F-B914-AF2DF3B4A787}"/>
              </a:ext>
            </a:extLst>
          </p:cNvPr>
          <p:cNvCxnSpPr>
            <a:cxnSpLocks/>
            <a:stCxn id="74" idx="0"/>
            <a:endCxn id="64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D3790CD-0913-4C68-88D8-CB54BE6D38D1}"/>
              </a:ext>
            </a:extLst>
          </p:cNvPr>
          <p:cNvCxnSpPr>
            <a:cxnSpLocks/>
            <a:stCxn id="76" idx="0"/>
            <a:endCxn id="66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E2F5F8-6B2C-4102-9971-784BF76EC593}"/>
              </a:ext>
            </a:extLst>
          </p:cNvPr>
          <p:cNvCxnSpPr>
            <a:cxnSpLocks/>
            <a:stCxn id="76" idx="0"/>
            <a:endCxn id="70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71DCD0-416C-4ECF-B171-AEF99CA4A279}"/>
              </a:ext>
            </a:extLst>
          </p:cNvPr>
          <p:cNvCxnSpPr>
            <a:cxnSpLocks/>
            <a:stCxn id="64" idx="2"/>
            <a:endCxn id="70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4C80CA-37F1-46B5-9F67-E9390BCEC4F9}"/>
              </a:ext>
            </a:extLst>
          </p:cNvPr>
          <p:cNvCxnSpPr>
            <a:cxnSpLocks/>
            <a:stCxn id="63" idx="0"/>
            <a:endCxn id="57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75C228-3B3D-4F46-821C-FF39BBD67D8B}"/>
              </a:ext>
            </a:extLst>
          </p:cNvPr>
          <p:cNvCxnSpPr>
            <a:cxnSpLocks/>
            <a:stCxn id="63" idx="4"/>
            <a:endCxn id="73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9307A7-D3CD-49C2-8F78-424F049909F7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FB6551-0EDD-46ED-B39A-AFAF1726D8B3}"/>
              </a:ext>
            </a:extLst>
          </p:cNvPr>
          <p:cNvCxnSpPr>
            <a:cxnSpLocks/>
            <a:stCxn id="67" idx="4"/>
            <a:endCxn id="75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8BB5D1-A4AF-40DC-B9FB-18D237031C32}"/>
              </a:ext>
            </a:extLst>
          </p:cNvPr>
          <p:cNvCxnSpPr>
            <a:cxnSpLocks/>
            <a:stCxn id="57" idx="6"/>
            <a:endCxn id="67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F0E482E-48DC-4191-B9BA-59CDDDF2E96B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F0B5F6F-24DB-4A4D-B9D0-79213053475E}"/>
              </a:ext>
            </a:extLst>
          </p:cNvPr>
          <p:cNvCxnSpPr>
            <a:cxnSpLocks/>
            <a:stCxn id="70" idx="2"/>
            <a:endCxn id="63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70C621-A301-4838-B0B1-72274F0C4B57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77AF03-8543-44C3-B590-186B6979DCCF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48B8F2F-715F-4C9C-9C5B-57389EC75C2E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E9C8D21-28B5-47AA-8D45-F33FE2EFA9F6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8BDFA8-6F7E-475C-AB3E-11DE976BC414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B2124-DAC2-40EB-997E-47C8A411485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AF1BA7-0631-437B-8E94-0CCF9F7F6633}"/>
              </a:ext>
            </a:extLst>
          </p:cNvPr>
          <p:cNvCxnSpPr>
            <a:cxnSpLocks/>
            <a:stCxn id="74" idx="3"/>
            <a:endCxn id="73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50AAF9-B12D-4A0C-A676-274FAFAA10C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B4A894-EF0D-45B8-AF04-81584EF68553}"/>
              </a:ext>
            </a:extLst>
          </p:cNvPr>
          <p:cNvCxnSpPr>
            <a:cxnSpLocks/>
            <a:stCxn id="76" idx="5"/>
            <a:endCxn id="75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E936AB34-FEA8-4FFE-9F07-D02FB95D0805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5F3CFB-1663-464B-A20B-937E4CAF95BF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AE7E2CB-CED7-4F9A-A0D9-B1F150AA3043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867631D-544E-44A9-ADD4-B3856F1FCF2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D1A198-8DF8-4996-9C76-9EC35BD3C611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027B94-B295-42D3-B432-28F46A0629D5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5C7980-40EF-4300-ACDE-1CDAD308280B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73FEEF-7AF7-43DC-BE47-DCFBBAAB75BC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4D5A4D-950E-4546-A732-103336E7D930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66334-CDB1-4884-A276-B43346B5585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BF3A539-119D-4856-A4A6-179194B6A412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20449B-5484-4559-97AB-2E83367F7E70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553111-0604-4D74-BCAA-D9FC96CE9B6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A26A43-4EB4-4C97-9CE9-3092FC06C242}"/>
              </a:ext>
            </a:extLst>
          </p:cNvPr>
          <p:cNvSpPr txBox="1"/>
          <p:nvPr/>
        </p:nvSpPr>
        <p:spPr>
          <a:xfrm>
            <a:off x="7522468" y="4398982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B66478-87AE-416E-BCE2-BA880BB165B5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B0F8F72-2E45-45E3-8ECA-0F0A2D86E69C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8A7543B-0CC6-4B9C-B6E2-1F6B8D685107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FDDAC3-7D15-46EC-8C87-9D63CFE53CCA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4846C94-32C6-4835-819B-B79F02F6D96B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D98745-5778-4ACB-8776-166FFDF20D23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187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DFBC-37BC-4873-894C-3792AE3AFBFA}"/>
              </a:ext>
            </a:extLst>
          </p:cNvPr>
          <p:cNvSpPr txBox="1"/>
          <p:nvPr/>
        </p:nvSpPr>
        <p:spPr>
          <a:xfrm>
            <a:off x="288587" y="321014"/>
            <a:ext cx="11614826" cy="67403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Palatino Linotype"/>
              </a:rPr>
              <a:t>Approach 3 : BFS (Breadth – First – Search ) Approach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Assumptions :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Here , only 3 </a:t>
            </a:r>
            <a:r>
              <a:rPr lang="en-US" sz="2400" b="1" dirty="0" err="1">
                <a:latin typeface="Palatino Linotype" panose="02040502050505030304" pitchFamily="18" charset="0"/>
              </a:rPr>
              <a:t>colours</a:t>
            </a:r>
            <a:r>
              <a:rPr lang="en-US" sz="2400" b="1" dirty="0">
                <a:latin typeface="Palatino Linotype" panose="02040502050505030304" pitchFamily="18" charset="0"/>
              </a:rPr>
              <a:t> since M = 3 .</a:t>
            </a:r>
          </a:p>
          <a:p>
            <a:endParaRPr lang="en-US" sz="2400" b="1" dirty="0">
              <a:latin typeface="Palatino Linotype"/>
            </a:endParaRPr>
          </a:p>
          <a:p>
            <a:r>
              <a:rPr lang="en-IN" sz="2400" b="1" dirty="0">
                <a:latin typeface="Palatino Linotype"/>
              </a:rPr>
              <a:t>White colour as colourless / un-coloured = 0</a:t>
            </a:r>
          </a:p>
          <a:p>
            <a:r>
              <a:rPr lang="en-IN" sz="2400" b="1" dirty="0">
                <a:solidFill>
                  <a:srgbClr val="C00000"/>
                </a:solidFill>
                <a:latin typeface="Palatino Linotype"/>
              </a:rPr>
              <a:t>Red</a:t>
            </a:r>
            <a:r>
              <a:rPr lang="en-IN" sz="2400" b="1" dirty="0">
                <a:latin typeface="Palatino Linotype"/>
              </a:rPr>
              <a:t> colour = 1</a:t>
            </a:r>
          </a:p>
          <a:p>
            <a:r>
              <a:rPr lang="en-IN" sz="2400" b="1" dirty="0">
                <a:solidFill>
                  <a:srgbClr val="0070C0"/>
                </a:solidFill>
                <a:latin typeface="Palatino Linotype"/>
              </a:rPr>
              <a:t>Blue</a:t>
            </a:r>
            <a:r>
              <a:rPr lang="en-IN" sz="2400" b="1" dirty="0">
                <a:latin typeface="Palatino Linotype"/>
              </a:rPr>
              <a:t> colour = 2</a:t>
            </a:r>
          </a:p>
          <a:p>
            <a:r>
              <a:rPr lang="en-IN" sz="2400" b="1" dirty="0">
                <a:solidFill>
                  <a:srgbClr val="FF6600"/>
                </a:solidFill>
                <a:latin typeface="Palatino Linotype"/>
              </a:rPr>
              <a:t>Orange</a:t>
            </a:r>
            <a:r>
              <a:rPr lang="en-IN" sz="2400" b="1" dirty="0">
                <a:latin typeface="Palatino Linotype"/>
              </a:rPr>
              <a:t> colour = 3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We have a class named Vertex having objects "</a:t>
            </a:r>
            <a:r>
              <a:rPr lang="en-IN" sz="2400" b="1" dirty="0" err="1">
                <a:latin typeface="Palatino Linotype"/>
              </a:rPr>
              <a:t>color</a:t>
            </a:r>
            <a:r>
              <a:rPr lang="en-IN" sz="2400" b="1" dirty="0">
                <a:latin typeface="Palatino Linotype"/>
              </a:rPr>
              <a:t>" and a set "edges".</a:t>
            </a:r>
            <a:endParaRPr lang="en-IN" sz="2400" dirty="0">
              <a:latin typeface="Palatino Linotype"/>
            </a:endParaRP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1. </a:t>
            </a:r>
            <a:r>
              <a:rPr lang="en-IN" sz="2400" b="1" dirty="0" err="1">
                <a:latin typeface="Palatino Linotype"/>
              </a:rPr>
              <a:t>Color</a:t>
            </a:r>
            <a:r>
              <a:rPr lang="en-IN" sz="2400" b="1" dirty="0">
                <a:latin typeface="Palatino Linotype"/>
              </a:rPr>
              <a:t> is initialised to 1 for every vertex.</a:t>
            </a:r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2. Edges work as a adjacency list i.e. it stores </a:t>
            </a:r>
            <a:r>
              <a:rPr lang="en-IN" sz="2400" b="1" dirty="0" err="1">
                <a:latin typeface="Palatino Linotype"/>
              </a:rPr>
              <a:t>a</a:t>
            </a:r>
            <a:r>
              <a:rPr lang="en-IN" sz="2400" b="1" dirty="0">
                <a:latin typeface="Palatino Linotype"/>
              </a:rPr>
              <a:t> adjacent vertices for a particular  vertex.</a:t>
            </a:r>
          </a:p>
          <a:p>
            <a:endParaRPr lang="en-IN" sz="2400" b="1" dirty="0">
              <a:latin typeface="Palatino Linotype" panose="02040502050505030304" pitchFamily="18" charset="0"/>
            </a:endParaRPr>
          </a:p>
          <a:p>
            <a:r>
              <a:rPr lang="en-IN" sz="2400" b="1" dirty="0">
                <a:latin typeface="Palatino Linotype"/>
              </a:rPr>
              <a:t>We have visited array of size n, initialised to 0.</a:t>
            </a:r>
            <a:endParaRPr lang="en-IN" sz="2400" b="1" dirty="0">
              <a:latin typeface="Palatino Linotype" panose="02040502050505030304" pitchFamily="18" charset="0"/>
            </a:endParaRPr>
          </a:p>
          <a:p>
            <a:endParaRPr lang="en-IN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09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1218C-B6B7-4FAD-81A6-D2B93B3C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2E12-E4B3-4986-982C-3B7E4CC79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a class named “node” which has properties “color” which is initially equal to 1 and “edges” which is adjacency list.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also have a vector named “visited” of size n initialized to 0.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a function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printSolution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print the array “color”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120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112656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D96A-501D-44C9-B12D-30E71ADA1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9862" y="79899"/>
            <a:ext cx="5499436" cy="5863703"/>
          </a:xfrm>
        </p:spPr>
        <p:txBody>
          <a:bodyPr>
            <a:noAutofit/>
          </a:bodyPr>
          <a:lstStyle/>
          <a:p>
            <a:pPr marL="15120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graphColoring</a:t>
            </a:r>
            <a:r>
              <a:rPr lang="en-US" sz="13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(vector&lt;node&gt;&amp; nodes, int n, int m)</a:t>
            </a:r>
            <a:endParaRPr lang="en-IN" sz="13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	set 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maxColors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    for 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 to n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a.  if visited[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1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continue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b.  visited[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1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c.  declare queue named “q”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d.  push 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q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e.  while q is not empty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set top = 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q.front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ii. pop element from queue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 	iii. for e in node[top].edges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nodes[top].color = nodes[e].color = true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57400" marR="0" lvl="4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nodes[e].color += 1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maxColors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max(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maxColors,nodes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[top].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color,nodes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[e].color)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3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maxColors</a:t>
            </a: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m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57400" marR="0" lvl="4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0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visited[e] = false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57400" marR="0" lvl="4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visited[e] = 1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57400" marR="0" lvl="4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 e in q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3. 	 return 0</a:t>
            </a:r>
            <a:endParaRPr lang="en-IN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31048109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F318CE-F4A8-45A5-83BE-78BE97E3872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0FED9D-6035-46F2-A3EF-B9F91280F1D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B6709C-0CD1-4211-95A6-E106D1C59AE3}"/>
              </a:ext>
            </a:extLst>
          </p:cNvPr>
          <p:cNvCxnSpPr>
            <a:cxnSpLocks/>
            <a:stCxn id="27" idx="0"/>
            <a:endCxn id="24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0FB783-B4B8-4D0A-A760-24078D2EEA99}"/>
              </a:ext>
            </a:extLst>
          </p:cNvPr>
          <p:cNvCxnSpPr>
            <a:cxnSpLocks/>
            <a:stCxn id="27" idx="0"/>
            <a:endCxn id="28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61B60-8D81-4D7A-958A-CB19753000CD}"/>
              </a:ext>
            </a:extLst>
          </p:cNvPr>
          <p:cNvCxnSpPr>
            <a:cxnSpLocks/>
            <a:stCxn id="23" idx="2"/>
            <a:endCxn id="28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DB6EAC-D686-4966-ADA0-8608A703AD72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3243D9-19F6-4F1A-A78C-16175175624C}"/>
              </a:ext>
            </a:extLst>
          </p:cNvPr>
          <p:cNvCxnSpPr>
            <a:cxnSpLocks/>
            <a:stCxn id="17" idx="4"/>
            <a:endCxn id="19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556E5-7A24-4CC0-8F30-846D763D4F5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19D11D-D0D2-4E6D-86B8-4B3D2401DBE5}"/>
              </a:ext>
            </a:extLst>
          </p:cNvPr>
          <p:cNvCxnSpPr>
            <a:cxnSpLocks/>
            <a:stCxn id="18" idx="4"/>
            <a:endCxn id="20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404877-ACF4-4074-9A1C-D6B5EFD54199}"/>
              </a:ext>
            </a:extLst>
          </p:cNvPr>
          <p:cNvCxnSpPr>
            <a:cxnSpLocks/>
            <a:stCxn id="21" idx="6"/>
            <a:endCxn id="18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FB607-3C9D-4DA9-B429-B5147157A19D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A9C9FC-CD3D-4843-B8B5-03C57BF32C2A}"/>
              </a:ext>
            </a:extLst>
          </p:cNvPr>
          <p:cNvCxnSpPr>
            <a:cxnSpLocks/>
            <a:stCxn id="28" idx="2"/>
            <a:endCxn id="1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FDBE42C-230B-4CDC-B3F8-ED59FC2BCC6C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D1C1-97CB-4BD0-81BB-FBCD07CEE56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47F3740-7530-49C8-BF87-881084C41427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89294-E3CB-4F4F-82BE-672D1595BD6E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8BF17-E7AF-4544-B07C-666F4CEF7952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DB6780-4BAE-456A-BFF0-7EF49E512C1B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314BFD-02FD-44AD-8181-85E79B17D6F7}"/>
              </a:ext>
            </a:extLst>
          </p:cNvPr>
          <p:cNvCxnSpPr>
            <a:cxnSpLocks/>
            <a:stCxn id="25" idx="3"/>
            <a:endCxn id="19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CE2685D-2414-4CF2-8470-F618C17BA330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C86341-14AB-46E0-88CE-8B16090254A6}"/>
              </a:ext>
            </a:extLst>
          </p:cNvPr>
          <p:cNvCxnSpPr>
            <a:cxnSpLocks/>
            <a:stCxn id="27" idx="5"/>
            <a:endCxn id="20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B341DCB-D2A3-4FE0-9E76-E11C794A5270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D14D6-6421-4ED4-9495-02E9D0FBE8F1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51B539-92F4-4567-8C68-3BEC481E66A9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18EF43-BECB-4897-ABFB-9758478644B0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D004E-A3FF-4542-B8DD-1096FA66837F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E25C-E5F6-441C-878A-EE2C90549898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E0C5F-EC13-43C4-985E-F5994E5C1C48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45CE8-847B-4964-8226-07774C5E3154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8CA5FC-0024-432B-A81B-2845E6D699DE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4EBC81-E7A8-43E9-BC37-CD2D17011B2F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3EE9C-28F4-4837-BDB9-45B17040F003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AA2630-4182-487F-96FF-274814DF88FA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6D46E-A590-4249-9CB4-4218B7E1002C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BFF59B-2D8D-4CD9-8456-4AD87DD72A69}"/>
              </a:ext>
            </a:extLst>
          </p:cNvPr>
          <p:cNvSpPr txBox="1"/>
          <p:nvPr/>
        </p:nvSpPr>
        <p:spPr>
          <a:xfrm>
            <a:off x="468352" y="384717"/>
            <a:ext cx="27432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Adjacency List :</a:t>
            </a:r>
          </a:p>
          <a:p>
            <a:endParaRPr lang="en-US" sz="2400" b="1" dirty="0"/>
          </a:p>
          <a:p>
            <a:r>
              <a:rPr lang="en-US" sz="2400" b="1"/>
              <a:t>1    -&gt; 2, 3, 6</a:t>
            </a:r>
            <a:endParaRPr lang="en-US" sz="2400" b="1" dirty="0"/>
          </a:p>
          <a:p>
            <a:r>
              <a:rPr lang="en-US" sz="2400" b="1"/>
              <a:t>2    -&gt; 1, 7, 8</a:t>
            </a:r>
            <a:endParaRPr lang="en-US" sz="2400" b="1" dirty="0"/>
          </a:p>
          <a:p>
            <a:r>
              <a:rPr lang="en-US" sz="2400" b="1"/>
              <a:t>3    -&gt; 1, 4, 9</a:t>
            </a:r>
            <a:endParaRPr lang="en-US" sz="2400" b="1" dirty="0"/>
          </a:p>
          <a:p>
            <a:r>
              <a:rPr lang="en-US" sz="2400" b="1"/>
              <a:t>4    -&gt; 3, 5, 8</a:t>
            </a:r>
            <a:endParaRPr lang="en-US" sz="2400" b="1" dirty="0"/>
          </a:p>
          <a:p>
            <a:r>
              <a:rPr lang="en-US" sz="2400" b="1"/>
              <a:t>5    -&gt; 4, 6, 7</a:t>
            </a:r>
            <a:endParaRPr lang="en-US" sz="2400" b="1" dirty="0"/>
          </a:p>
          <a:p>
            <a:r>
              <a:rPr lang="en-US" sz="2400" b="1"/>
              <a:t>6    -&gt; 1, 5, 10</a:t>
            </a:r>
            <a:endParaRPr lang="en-US" sz="2400" b="1" dirty="0"/>
          </a:p>
          <a:p>
            <a:r>
              <a:rPr lang="en-US" sz="2400" b="1"/>
              <a:t>7    -&gt; 2, 5, 9</a:t>
            </a:r>
            <a:endParaRPr lang="en-US" sz="2400" b="1" dirty="0"/>
          </a:p>
          <a:p>
            <a:r>
              <a:rPr lang="en-US" sz="2400" b="1"/>
              <a:t>8    -&gt; 2, 4, 10</a:t>
            </a:r>
            <a:endParaRPr lang="en-US" sz="2400" b="1" dirty="0"/>
          </a:p>
          <a:p>
            <a:r>
              <a:rPr lang="en-US" sz="2400" b="1"/>
              <a:t>9    -&gt; 3, 7, 10</a:t>
            </a:r>
            <a:endParaRPr lang="en-US" sz="2400" b="1" dirty="0"/>
          </a:p>
          <a:p>
            <a:r>
              <a:rPr lang="en-US" sz="2400" b="1"/>
              <a:t>10  -&gt; 6, 8, 9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ED06B-784A-47FD-81F6-6B7ADFF983E4}"/>
              </a:ext>
            </a:extLst>
          </p:cNvPr>
          <p:cNvSpPr txBox="1"/>
          <p:nvPr/>
        </p:nvSpPr>
        <p:spPr>
          <a:xfrm>
            <a:off x="1438274" y="5173934"/>
            <a:ext cx="34122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Initially , we will assign color 1 to every Vertex.</a:t>
            </a:r>
            <a:endParaRPr lang="en-US" dirty="0"/>
          </a:p>
        </p:txBody>
      </p:sp>
      <p:sp>
        <p:nvSpPr>
          <p:cNvPr id="51" name="TextBox 1">
            <a:extLst>
              <a:ext uri="{FF2B5EF4-FFF2-40B4-BE49-F238E27FC236}">
                <a16:creationId xmlns:a16="http://schemas.microsoft.com/office/drawing/2014/main" id="{3EAADA1A-27A1-43F0-9B69-913DD80F82E0}"/>
              </a:ext>
            </a:extLst>
          </p:cNvPr>
          <p:cNvSpPr txBox="1"/>
          <p:nvPr/>
        </p:nvSpPr>
        <p:spPr>
          <a:xfrm>
            <a:off x="12191455" y="7642172"/>
            <a:ext cx="3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3EAADA1A-27A1-43F0-9B69-913DD80F82E0}"/>
              </a:ext>
            </a:extLst>
          </p:cNvPr>
          <p:cNvSpPr txBox="1"/>
          <p:nvPr/>
        </p:nvSpPr>
        <p:spPr>
          <a:xfrm>
            <a:off x="12334330" y="7785047"/>
            <a:ext cx="3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3EAADA1A-27A1-43F0-9B69-913DD80F82E0}"/>
              </a:ext>
            </a:extLst>
          </p:cNvPr>
          <p:cNvSpPr txBox="1"/>
          <p:nvPr/>
        </p:nvSpPr>
        <p:spPr>
          <a:xfrm>
            <a:off x="12477205" y="7927922"/>
            <a:ext cx="380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ED6B7-D9F7-4941-91C0-FA9562A9CF8C}"/>
              </a:ext>
            </a:extLst>
          </p:cNvPr>
          <p:cNvSpPr txBox="1"/>
          <p:nvPr/>
        </p:nvSpPr>
        <p:spPr>
          <a:xfrm>
            <a:off x="7522468" y="4398982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564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0 , 0 , 0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1</a:t>
            </a:r>
          </a:p>
          <a:p>
            <a:r>
              <a:rPr lang="en-IN" sz="2000" b="1" dirty="0">
                <a:latin typeface="Palatino Linotype"/>
              </a:rPr>
              <a:t>Queue : Empty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CA29FA4-1574-4015-B679-33F5A614E6C4}"/>
              </a:ext>
            </a:extLst>
          </p:cNvPr>
          <p:cNvSpPr txBox="1"/>
          <p:nvPr/>
        </p:nvSpPr>
        <p:spPr>
          <a:xfrm>
            <a:off x="358345" y="2047102"/>
            <a:ext cx="48129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will start iterating from node 1 to n. As, it is not visited we will then make it visited.</a:t>
            </a:r>
          </a:p>
          <a:p>
            <a:endParaRPr lang="en-US" dirty="0"/>
          </a:p>
          <a:p>
            <a:r>
              <a:rPr lang="en-US" dirty="0"/>
              <a:t>We will then push the vertex in our queue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30F825-C922-4596-A7EB-9419721B0AC7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FAC75F-16A0-4566-99BF-F46BE6AB80E5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807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0 , 0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C17C6F5F-73C7-48C1-BECD-FEE80B510EB6}"/>
              </a:ext>
            </a:extLst>
          </p:cNvPr>
          <p:cNvSpPr txBox="1"/>
          <p:nvPr/>
        </p:nvSpPr>
        <p:spPr>
          <a:xfrm>
            <a:off x="885882" y="1332663"/>
            <a:ext cx="30008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D32BB3-EE82-4C12-BF75-BFE355686CDE}"/>
              </a:ext>
            </a:extLst>
          </p:cNvPr>
          <p:cNvCxnSpPr>
            <a:cxnSpLocks/>
          </p:cNvCxnSpPr>
          <p:nvPr/>
        </p:nvCxnSpPr>
        <p:spPr>
          <a:xfrm>
            <a:off x="490149" y="1262447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26498-28CD-4D7A-A076-D2E0A93D9D1D}"/>
              </a:ext>
            </a:extLst>
          </p:cNvPr>
          <p:cNvCxnSpPr>
            <a:cxnSpLocks/>
          </p:cNvCxnSpPr>
          <p:nvPr/>
        </p:nvCxnSpPr>
        <p:spPr>
          <a:xfrm>
            <a:off x="1561068" y="1272744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327454" y="2695832"/>
            <a:ext cx="43701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We will iterate through a set of adjacent vertices of 1 and if they are not visited we will make them visited and push it in queue. We will also Pop 1 from the Queue.</a:t>
            </a:r>
          </a:p>
          <a:p>
            <a:endParaRPr lang="en-US" dirty="0"/>
          </a:p>
          <a:p>
            <a:r>
              <a:rPr lang="en-US" dirty="0"/>
              <a:t>If the adjacent vertices have same color then we will increase the color number for the 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ED807-59F5-44A7-BFEB-A96D36FED881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26B94-81C8-4800-8E12-ECB5F1C47E00}"/>
              </a:ext>
            </a:extLst>
          </p:cNvPr>
          <p:cNvSpPr txBox="1"/>
          <p:nvPr/>
        </p:nvSpPr>
        <p:spPr>
          <a:xfrm>
            <a:off x="2034156" y="26958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778326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0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D32BB3-EE82-4C12-BF75-BFE355686CDE}"/>
              </a:ext>
            </a:extLst>
          </p:cNvPr>
          <p:cNvCxnSpPr>
            <a:cxnSpLocks/>
          </p:cNvCxnSpPr>
          <p:nvPr/>
        </p:nvCxnSpPr>
        <p:spPr>
          <a:xfrm>
            <a:off x="490149" y="1262447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26498-28CD-4D7A-A076-D2E0A93D9D1D}"/>
              </a:ext>
            </a:extLst>
          </p:cNvPr>
          <p:cNvCxnSpPr>
            <a:cxnSpLocks/>
          </p:cNvCxnSpPr>
          <p:nvPr/>
        </p:nvCxnSpPr>
        <p:spPr>
          <a:xfrm>
            <a:off x="1561068" y="1272744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37017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Here 1 and 2 have same color.</a:t>
            </a:r>
          </a:p>
          <a:p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∴ Color of 2 = (1) + 1 = 2 i</a:t>
            </a:r>
            <a:r>
              <a:rPr lang="en-US" sz="2200" dirty="0"/>
              <a:t>.e. Blue</a:t>
            </a:r>
          </a:p>
          <a:p>
            <a:endParaRPr lang="en-US" sz="2200" dirty="0"/>
          </a:p>
          <a:p>
            <a:r>
              <a:rPr lang="en-US" sz="2200" dirty="0"/>
              <a:t>∴  </a:t>
            </a:r>
            <a:r>
              <a:rPr lang="en-US" sz="2200" dirty="0" err="1"/>
              <a:t>maxColors</a:t>
            </a:r>
            <a:r>
              <a:rPr lang="en-US" sz="2200" dirty="0"/>
              <a:t> += 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22819C27-E55D-4B5D-852E-F6208DA9863D}"/>
              </a:ext>
            </a:extLst>
          </p:cNvPr>
          <p:cNvSpPr txBox="1"/>
          <p:nvPr/>
        </p:nvSpPr>
        <p:spPr>
          <a:xfrm>
            <a:off x="865287" y="1384149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9A3A5-1FA9-45BD-9A94-09BA048E7245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D8C279-1355-4BA0-9444-F293CBB26624}"/>
              </a:ext>
            </a:extLst>
          </p:cNvPr>
          <p:cNvSpPr txBox="1"/>
          <p:nvPr/>
        </p:nvSpPr>
        <p:spPr>
          <a:xfrm>
            <a:off x="1969350" y="2737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25804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0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D32BB3-EE82-4C12-BF75-BFE355686CDE}"/>
              </a:ext>
            </a:extLst>
          </p:cNvPr>
          <p:cNvCxnSpPr>
            <a:cxnSpLocks/>
          </p:cNvCxnSpPr>
          <p:nvPr/>
        </p:nvCxnSpPr>
        <p:spPr>
          <a:xfrm>
            <a:off x="490149" y="1262447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26498-28CD-4D7A-A076-D2E0A93D9D1D}"/>
              </a:ext>
            </a:extLst>
          </p:cNvPr>
          <p:cNvCxnSpPr>
            <a:cxnSpLocks/>
          </p:cNvCxnSpPr>
          <p:nvPr/>
        </p:nvCxnSpPr>
        <p:spPr>
          <a:xfrm>
            <a:off x="1561068" y="1272744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37017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Here 1 and 3 have same color.</a:t>
            </a:r>
          </a:p>
          <a:p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∴ Color of 3 = (1) + 1 = 2 i</a:t>
            </a:r>
            <a:r>
              <a:rPr lang="en-US" sz="2200" dirty="0"/>
              <a:t>.e. Blue</a:t>
            </a:r>
          </a:p>
          <a:p>
            <a:endParaRPr lang="en-US" sz="2200" dirty="0"/>
          </a:p>
          <a:p>
            <a:r>
              <a:rPr lang="en-US" sz="2200" dirty="0" err="1"/>
              <a:t>maxColors</a:t>
            </a:r>
            <a:r>
              <a:rPr lang="en-US" sz="2200" dirty="0"/>
              <a:t> remain as it 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">
            <a:extLst>
              <a:ext uri="{FF2B5EF4-FFF2-40B4-BE49-F238E27FC236}">
                <a16:creationId xmlns:a16="http://schemas.microsoft.com/office/drawing/2014/main" id="{22819C27-E55D-4B5D-852E-F6208DA9863D}"/>
              </a:ext>
            </a:extLst>
          </p:cNvPr>
          <p:cNvSpPr txBox="1"/>
          <p:nvPr/>
        </p:nvSpPr>
        <p:spPr>
          <a:xfrm>
            <a:off x="865287" y="1384149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2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60886D7C-4229-4D98-AB5C-D7D0CFB04FBD}"/>
              </a:ext>
            </a:extLst>
          </p:cNvPr>
          <p:cNvSpPr txBox="1"/>
          <p:nvPr/>
        </p:nvSpPr>
        <p:spPr>
          <a:xfrm>
            <a:off x="865287" y="175485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921F0-5360-468D-ADD7-51064C9FB553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0A76AE-96A9-4ED2-A429-8FDB457A24B3}"/>
              </a:ext>
            </a:extLst>
          </p:cNvPr>
          <p:cNvSpPr txBox="1"/>
          <p:nvPr/>
        </p:nvSpPr>
        <p:spPr>
          <a:xfrm>
            <a:off x="2034156" y="27548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379356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5379306" y="654907"/>
            <a:ext cx="2998573" cy="253107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995716" y="654907"/>
            <a:ext cx="2984157" cy="246929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800068" y="943231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37017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1 -&gt; 2, 3, 6</a:t>
            </a:r>
          </a:p>
          <a:p>
            <a:endParaRPr lang="en-US" dirty="0"/>
          </a:p>
          <a:p>
            <a:r>
              <a:rPr lang="en-US" dirty="0"/>
              <a:t>Here 1 and 6 have same color.</a:t>
            </a:r>
          </a:p>
          <a:p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∴ Color of 6 = (1) + 1 = 2 i</a:t>
            </a:r>
            <a:r>
              <a:rPr lang="en-US" sz="2200" dirty="0"/>
              <a:t>.e. Blue</a:t>
            </a:r>
          </a:p>
          <a:p>
            <a:endParaRPr lang="en-US" sz="2200" dirty="0"/>
          </a:p>
          <a:p>
            <a:r>
              <a:rPr lang="en-US" sz="2200" dirty="0" err="1"/>
              <a:t>maxColors</a:t>
            </a:r>
            <a:r>
              <a:rPr lang="en-US" sz="2200" dirty="0"/>
              <a:t> remain as it 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2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B6A3534D-6B3B-4A14-91E0-2B192CB06D46}"/>
              </a:ext>
            </a:extLst>
          </p:cNvPr>
          <p:cNvSpPr txBox="1"/>
          <p:nvPr/>
        </p:nvSpPr>
        <p:spPr>
          <a:xfrm>
            <a:off x="813801" y="1703366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6A916D-B5DC-419D-B9EF-7B15B02C261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54982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will iterate through a set of adjacent vertices of 2 and if they are not visited we will make them visited and push it 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 vertices have same color then we will increase the color number for the other vertex.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5CB68-60CC-4B46-B0C2-9BDADEB9BE71}"/>
              </a:ext>
            </a:extLst>
          </p:cNvPr>
          <p:cNvSpPr txBox="1"/>
          <p:nvPr/>
        </p:nvSpPr>
        <p:spPr>
          <a:xfrm>
            <a:off x="2695832" y="16249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2 from queue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699BA9-C0FD-4E7E-837C-CA6700BDA66B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8060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>
            <a:extLst>
              <a:ext uri="{FF2B5EF4-FFF2-40B4-BE49-F238E27FC236}">
                <a16:creationId xmlns:a16="http://schemas.microsoft.com/office/drawing/2014/main" id="{5F110356-AD8C-49FD-9DE4-C9A2796C85A9}"/>
              </a:ext>
            </a:extLst>
          </p:cNvPr>
          <p:cNvSpPr txBox="1"/>
          <p:nvPr/>
        </p:nvSpPr>
        <p:spPr>
          <a:xfrm>
            <a:off x="107004" y="89074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of recursion</a:t>
            </a:r>
            <a:endParaRPr lang="en-IN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676C64-14C1-4565-B7CB-29B6285F1E4E}"/>
              </a:ext>
            </a:extLst>
          </p:cNvPr>
          <p:cNvSpPr txBox="1"/>
          <p:nvPr/>
        </p:nvSpPr>
        <p:spPr>
          <a:xfrm>
            <a:off x="2357322" y="112437"/>
            <a:ext cx="4052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Palatino Linotype" panose="02040502050505030304" pitchFamily="18" charset="0"/>
              </a:rPr>
              <a:t>C =  { 0 , 0 , 0 , 0 , 0 , 0 , 0 , 0 , 0 , 0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592C06-4DFF-4836-8D15-EE0E01DF703D}"/>
              </a:ext>
            </a:extLst>
          </p:cNvPr>
          <p:cNvSpPr txBox="1"/>
          <p:nvPr/>
        </p:nvSpPr>
        <p:spPr>
          <a:xfrm>
            <a:off x="1958150" y="937211"/>
            <a:ext cx="315983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latin typeface="Palatino Linotype" panose="02040502050505030304" pitchFamily="18" charset="0"/>
              </a:rPr>
              <a:t>Intially</a:t>
            </a:r>
            <a:r>
              <a:rPr lang="en-IN" b="1" dirty="0">
                <a:latin typeface="Palatino Linotype" panose="02040502050505030304" pitchFamily="18" charset="0"/>
              </a:rPr>
              <a:t> :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All Vertices Colourless = 0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(for representation white)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= 0</a:t>
            </a:r>
          </a:p>
          <a:p>
            <a:r>
              <a:rPr lang="en-US" b="1" dirty="0"/>
              <a:t>Depth of recursion = 0</a:t>
            </a:r>
          </a:p>
          <a:p>
            <a:endParaRPr lang="en-IN" b="1" dirty="0"/>
          </a:p>
          <a:p>
            <a:r>
              <a:rPr lang="en-IN" b="1" dirty="0">
                <a:latin typeface="Palatino Linotype" panose="02040502050505030304" pitchFamily="18" charset="0"/>
              </a:rPr>
              <a:t>Now ,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start iterating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Through vertices using ‘</a:t>
            </a:r>
            <a:r>
              <a:rPr lang="en-IN" b="1" dirty="0" err="1">
                <a:latin typeface="Palatino Linotype" panose="02040502050505030304" pitchFamily="18" charset="0"/>
              </a:rPr>
              <a:t>i</a:t>
            </a:r>
            <a:r>
              <a:rPr lang="en-IN" b="1" dirty="0">
                <a:latin typeface="Palatino Linotype" panose="02040502050505030304" pitchFamily="18" charset="0"/>
              </a:rPr>
              <a:t>’ as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An iterator and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We will colour all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Vertices with its next </a:t>
            </a:r>
            <a:r>
              <a:rPr lang="en-IN" b="1" dirty="0" err="1">
                <a:latin typeface="Palatino Linotype" panose="02040502050505030304" pitchFamily="18" charset="0"/>
              </a:rPr>
              <a:t>color</a:t>
            </a:r>
            <a:r>
              <a:rPr lang="en-IN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Until we reach I = N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              represents current</a:t>
            </a:r>
          </a:p>
          <a:p>
            <a:r>
              <a:rPr lang="en-IN" b="1" dirty="0">
                <a:latin typeface="Palatino Linotype" panose="02040502050505030304" pitchFamily="18" charset="0"/>
              </a:rPr>
              <a:t>		vertex</a:t>
            </a:r>
          </a:p>
          <a:p>
            <a:endParaRPr lang="en-IN" b="1" dirty="0">
              <a:latin typeface="Palatino Linotype" panose="02040502050505030304" pitchFamily="18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E4AECCB-3A2F-4E36-94A8-0118B1E8A28E}"/>
              </a:ext>
            </a:extLst>
          </p:cNvPr>
          <p:cNvCxnSpPr>
            <a:cxnSpLocks/>
          </p:cNvCxnSpPr>
          <p:nvPr/>
        </p:nvCxnSpPr>
        <p:spPr>
          <a:xfrm>
            <a:off x="7620002" y="746171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A5E13A9-5147-451F-AC11-F85F5419E784}"/>
              </a:ext>
            </a:extLst>
          </p:cNvPr>
          <p:cNvCxnSpPr>
            <a:cxnSpLocks/>
          </p:cNvCxnSpPr>
          <p:nvPr/>
        </p:nvCxnSpPr>
        <p:spPr>
          <a:xfrm>
            <a:off x="2204373" y="4721818"/>
            <a:ext cx="6614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CE002A16-AE59-4F8C-B6E8-13725E36E8D7}"/>
              </a:ext>
            </a:extLst>
          </p:cNvPr>
          <p:cNvSpPr/>
          <p:nvPr/>
        </p:nvSpPr>
        <p:spPr>
          <a:xfrm>
            <a:off x="2138918" y="1842379"/>
            <a:ext cx="221243" cy="221243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CAA4D5-4409-497C-93F6-8336A022B2F6}"/>
              </a:ext>
            </a:extLst>
          </p:cNvPr>
          <p:cNvCxnSpPr>
            <a:cxnSpLocks/>
            <a:stCxn id="77" idx="0"/>
            <a:endCxn id="70" idx="4"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8D5E26-AEFD-47C4-8975-F1EDE808CC39}"/>
              </a:ext>
            </a:extLst>
          </p:cNvPr>
          <p:cNvCxnSpPr>
            <a:cxnSpLocks/>
            <a:stCxn id="77" idx="0"/>
            <a:endCxn id="69" idx="2"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5CD1EAD-CCE5-4361-9D75-9CCFACD2339D}"/>
              </a:ext>
            </a:extLst>
          </p:cNvPr>
          <p:cNvCxnSpPr>
            <a:cxnSpLocks/>
            <a:stCxn id="80" idx="0"/>
            <a:endCxn id="70" idx="4"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A6D8C0-E161-42F9-81DC-2841ADD2B7D4}"/>
              </a:ext>
            </a:extLst>
          </p:cNvPr>
          <p:cNvCxnSpPr>
            <a:cxnSpLocks/>
            <a:stCxn id="80" idx="0"/>
            <a:endCxn id="74" idx="6"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C97DBEC-0C20-4075-A55F-DAB05D70A9CB}"/>
              </a:ext>
            </a:extLst>
          </p:cNvPr>
          <p:cNvCxnSpPr>
            <a:cxnSpLocks/>
            <a:stCxn id="69" idx="2"/>
            <a:endCxn id="74" idx="6"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91B3DD-C1B2-4EE5-BF6E-C17FC7640A5F}"/>
              </a:ext>
            </a:extLst>
          </p:cNvPr>
          <p:cNvCxnSpPr>
            <a:cxnSpLocks/>
            <a:stCxn id="67" idx="0"/>
            <a:endCxn id="61" idx="2"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6917D45-4CB6-4677-A80D-D8FA74244BE5}"/>
              </a:ext>
            </a:extLst>
          </p:cNvPr>
          <p:cNvCxnSpPr>
            <a:cxnSpLocks/>
            <a:stCxn id="67" idx="4"/>
            <a:endCxn id="76" idx="1"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3E1B1E-DCC9-4AA7-8FE2-EB2ED8063D47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68C9CC7-5A0E-4256-B968-24469608BA4D}"/>
              </a:ext>
            </a:extLst>
          </p:cNvPr>
          <p:cNvCxnSpPr>
            <a:cxnSpLocks/>
            <a:stCxn id="72" idx="4"/>
            <a:endCxn id="78" idx="7"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378C69C-5D03-4B8C-A2BD-6A8F62D45527}"/>
              </a:ext>
            </a:extLst>
          </p:cNvPr>
          <p:cNvCxnSpPr>
            <a:cxnSpLocks/>
            <a:stCxn id="61" idx="6"/>
            <a:endCxn id="72" idx="0"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08BE5EB-3F89-4944-81A6-79176B95BAC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08EA92D-591F-423C-A8DB-3EB020492F26}"/>
              </a:ext>
            </a:extLst>
          </p:cNvPr>
          <p:cNvCxnSpPr>
            <a:cxnSpLocks/>
            <a:stCxn id="74" idx="2"/>
            <a:endCxn id="67" idx="6"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DEC1E3-495F-4A1D-AF06-B1A691CA71E6}"/>
              </a:ext>
            </a:extLst>
          </p:cNvPr>
          <p:cNvCxnSpPr>
            <a:cxnSpLocks/>
            <a:endCxn id="69" idx="6"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AB9390C-E64A-4D05-9F07-02C1FA6D66C7}"/>
              </a:ext>
            </a:extLst>
          </p:cNvPr>
          <p:cNvCxnSpPr>
            <a:cxnSpLocks/>
            <a:stCxn id="61" idx="4"/>
            <a:endCxn id="70" idx="0"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9F6D221-E53D-4B28-BEFF-ED7314EB31C2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C80FFE7-3D16-4245-B74C-595C6C5AB02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4312291-1F26-4943-B733-58C529A3C84D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5BD5210-EC1F-4AD2-AF3A-B28F1F534630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AD90F4-0029-4FC5-9363-8A9689C9ECBB}"/>
              </a:ext>
            </a:extLst>
          </p:cNvPr>
          <p:cNvCxnSpPr>
            <a:cxnSpLocks/>
            <a:stCxn id="77" idx="3"/>
            <a:endCxn id="76" idx="7"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CED23BF-B31A-42EF-9DD8-466BBE66C7FC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8EE24C2-E6F1-44D4-85F5-E2CA609F5E14}"/>
              </a:ext>
            </a:extLst>
          </p:cNvPr>
          <p:cNvCxnSpPr>
            <a:cxnSpLocks/>
            <a:stCxn id="80" idx="5"/>
            <a:endCxn id="78" idx="1"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43F27F4-F91B-4141-8D65-3B6F03015606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58C39AB-4E20-4B18-8F0D-492711DCB244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D51262A-CB9F-4DA4-AE8E-54366B325DAF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0B2B533-C7EB-479F-A9A9-E4E2BC837014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4F343C-9688-4785-980B-B2A937946C43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C88FE1-5B3C-4F7A-B4AD-E363778C9A37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CEE454-0ED9-4442-986E-A1596485A6D7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43472AF-5EF6-4D60-A154-165F876E0DB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BB6BA2-D9F2-40EA-B645-D16A939FAC39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151610-D900-408C-AFE1-902FB590EA74}"/>
              </a:ext>
            </a:extLst>
          </p:cNvPr>
          <p:cNvSpPr txBox="1"/>
          <p:nvPr/>
        </p:nvSpPr>
        <p:spPr>
          <a:xfrm>
            <a:off x="7467055" y="4441772"/>
            <a:ext cx="38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C0752AF-DF4D-4605-B153-C5A961B3841A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BDF870-DB43-4861-9701-D7380D9F6EE1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B2E7D2D-4643-4B77-A879-63014F102031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F27397-C33E-4C99-A4EB-97BA43279A82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4C5EAE9-3CDC-4D9C-B642-245739A9BBB7}"/>
              </a:ext>
            </a:extLst>
          </p:cNvPr>
          <p:cNvSpPr/>
          <p:nvPr/>
        </p:nvSpPr>
        <p:spPr>
          <a:xfrm>
            <a:off x="10799635" y="272146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C75A01-7645-4A44-BD23-E2114A56C10A}"/>
              </a:ext>
            </a:extLst>
          </p:cNvPr>
          <p:cNvSpPr/>
          <p:nvPr/>
        </p:nvSpPr>
        <p:spPr>
          <a:xfrm>
            <a:off x="10795893" y="706403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A92BEA3-AE47-41C4-87CB-031221D10465}"/>
              </a:ext>
            </a:extLst>
          </p:cNvPr>
          <p:cNvSpPr/>
          <p:nvPr/>
        </p:nvSpPr>
        <p:spPr>
          <a:xfrm>
            <a:off x="10788909" y="1122779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53A34BE-2A6F-4A0A-9917-4F9236B871A3}"/>
              </a:ext>
            </a:extLst>
          </p:cNvPr>
          <p:cNvSpPr txBox="1"/>
          <p:nvPr/>
        </p:nvSpPr>
        <p:spPr>
          <a:xfrm>
            <a:off x="11096882" y="2498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5902D9-E888-41C3-8720-E1586E7C582E}"/>
              </a:ext>
            </a:extLst>
          </p:cNvPr>
          <p:cNvSpPr txBox="1"/>
          <p:nvPr/>
        </p:nvSpPr>
        <p:spPr>
          <a:xfrm>
            <a:off x="11096882" y="681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00F6367-4064-43CA-A2CB-2587CBBF50CD}"/>
              </a:ext>
            </a:extLst>
          </p:cNvPr>
          <p:cNvSpPr txBox="1"/>
          <p:nvPr/>
        </p:nvSpPr>
        <p:spPr>
          <a:xfrm>
            <a:off x="11107111" y="1113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= 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158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1 and 2 are different and 1 is already visited therefore we will move further.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6F51E1-97D0-40EE-B62F-88F06EFEE97F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210763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0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/>
              <a:t>As the color of 2 and 7 are different but 7 is not visited therefore, we will make 7 visited and push it in the queue.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18CD0-6FAA-4AC5-9D43-1F1C745BD10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35876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50743" y="2383391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0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7840360" y="2498123"/>
            <a:ext cx="619896" cy="179996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>
            <a:off x="8872148" y="2395151"/>
            <a:ext cx="677563" cy="2108886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8808306" y="953528"/>
            <a:ext cx="12356" cy="121302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2 -&gt; 1,  7,  8</a:t>
            </a:r>
          </a:p>
          <a:p>
            <a:endParaRPr lang="en-US" dirty="0"/>
          </a:p>
          <a:p>
            <a:r>
              <a:rPr lang="en-US" dirty="0"/>
              <a:t>As the color of 2 and 8 are different but 8 is not visited therefore, we will make 8 visited and push it in the queue.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3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7D34F0-A840-4EB9-9FBD-04C354339395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60351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1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We will iterate through a set of adjacent vertices of 3 and if they are not visited we will make them visited and push it in queue. 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/>
              <a:t>If the adjacent vertices have same color then we will increase the color number for the 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80827-9462-4CC8-A273-7B2AB6BACE2F}"/>
              </a:ext>
            </a:extLst>
          </p:cNvPr>
          <p:cNvSpPr txBox="1"/>
          <p:nvPr/>
        </p:nvSpPr>
        <p:spPr>
          <a:xfrm>
            <a:off x="2921620" y="1481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3 from the queue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9067B4-4D93-4822-AA1F-606A6033CD31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446861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1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As the color of 1 and 3 are different and 1 is already visited therefore we will move 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61C224-6A25-4B54-9C52-6DFFEBC6A930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191846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0 , 0 , 1 , 1 , 1 , 0 , 0 }</a:t>
            </a:r>
          </a:p>
          <a:p>
            <a:r>
              <a:rPr lang="en-IN" sz="2000" b="1" dirty="0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As the color of 3 and 4 are different and 4 is not visited therefore we will make it visited and push it in the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40258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0555"/>
            <a:ext cx="8238" cy="1151237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1E712B-EE7A-4A82-B146-A8564D834E49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850464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0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>
            <a:off x="5328623" y="3678293"/>
            <a:ext cx="1247932" cy="2469039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V="1">
            <a:off x="5731222" y="3361038"/>
            <a:ext cx="1467441" cy="19138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 flipH="1">
            <a:off x="5314258" y="600407"/>
            <a:ext cx="3106819" cy="2653386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3 -&gt; 1,  4,  9</a:t>
            </a:r>
          </a:p>
          <a:p>
            <a:endParaRPr lang="en-US" dirty="0"/>
          </a:p>
          <a:p>
            <a:r>
              <a:rPr lang="en-US" dirty="0"/>
              <a:t>As the color of 3 and 9 are different and 9 is not visited therefore we will make it visited and push it in the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6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FD306830-B354-4164-BB42-4B865439B992}"/>
              </a:ext>
            </a:extLst>
          </p:cNvPr>
          <p:cNvSpPr txBox="1"/>
          <p:nvPr/>
        </p:nvSpPr>
        <p:spPr>
          <a:xfrm>
            <a:off x="813801" y="2076077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499E3F-52C8-43EC-AAE4-17B7DF7F5EB7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53073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will iterate through a set of adjacent vertices of 6 and if they are not visited we will make them visited and push it in queue. 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 adjacent vertices have same color then we will increase the color number for the other vertex.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41679" y="2094662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B6445-A013-46AB-BA78-7650D1D00946}"/>
              </a:ext>
            </a:extLst>
          </p:cNvPr>
          <p:cNvSpPr txBox="1"/>
          <p:nvPr/>
        </p:nvSpPr>
        <p:spPr>
          <a:xfrm>
            <a:off x="2494156" y="16299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Pop 6 from the queue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CD82C8-9A57-471D-B11C-3F9EDA26A880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554450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1 and 6  are different and 1 is already visited therefore we will move further.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2094662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57FABC-B42D-456D-85F1-02F08E5DEC96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666884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515B7-5A97-414E-8821-7123ABEC22F5}"/>
              </a:ext>
            </a:extLst>
          </p:cNvPr>
          <p:cNvCxnSpPr>
            <a:cxnSpLocks/>
          </p:cNvCxnSpPr>
          <p:nvPr/>
        </p:nvCxnSpPr>
        <p:spPr>
          <a:xfrm flipV="1">
            <a:off x="7913572" y="2392684"/>
            <a:ext cx="702011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6C48D-8427-4D49-A1DC-993105D20189}"/>
              </a:ext>
            </a:extLst>
          </p:cNvPr>
          <p:cNvCxnSpPr>
            <a:cxnSpLocks/>
          </p:cNvCxnSpPr>
          <p:nvPr/>
        </p:nvCxnSpPr>
        <p:spPr>
          <a:xfrm flipV="1">
            <a:off x="7950743" y="3482503"/>
            <a:ext cx="1802859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14C4B5-8D28-43F2-87B5-1BD33DAE5A94}"/>
              </a:ext>
            </a:extLst>
          </p:cNvPr>
          <p:cNvCxnSpPr>
            <a:cxnSpLocks/>
          </p:cNvCxnSpPr>
          <p:nvPr/>
        </p:nvCxnSpPr>
        <p:spPr>
          <a:xfrm flipH="1" flipV="1">
            <a:off x="8652754" y="2383391"/>
            <a:ext cx="642838" cy="2107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9C8B38-ECC8-4AC1-910F-4203645CD59F}"/>
              </a:ext>
            </a:extLst>
          </p:cNvPr>
          <p:cNvCxnSpPr>
            <a:cxnSpLocks/>
          </p:cNvCxnSpPr>
          <p:nvPr/>
        </p:nvCxnSpPr>
        <p:spPr>
          <a:xfrm flipH="1" flipV="1">
            <a:off x="7523536" y="3482503"/>
            <a:ext cx="1772056" cy="10085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A147C-74A2-4022-9495-BD98A742D0D3}"/>
              </a:ext>
            </a:extLst>
          </p:cNvPr>
          <p:cNvCxnSpPr>
            <a:cxnSpLocks/>
          </p:cNvCxnSpPr>
          <p:nvPr/>
        </p:nvCxnSpPr>
        <p:spPr>
          <a:xfrm flipH="1">
            <a:off x="7523536" y="3482503"/>
            <a:ext cx="2230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BE069E-1684-43A2-8865-7F30D3F12E10}"/>
              </a:ext>
            </a:extLst>
          </p:cNvPr>
          <p:cNvCxnSpPr>
            <a:cxnSpLocks/>
          </p:cNvCxnSpPr>
          <p:nvPr/>
        </p:nvCxnSpPr>
        <p:spPr>
          <a:xfrm flipV="1">
            <a:off x="5524795" y="804377"/>
            <a:ext cx="2982044" cy="25322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3699F7-C49B-46D1-9A9D-5736D266C6D4}"/>
              </a:ext>
            </a:extLst>
          </p:cNvPr>
          <p:cNvCxnSpPr>
            <a:cxnSpLocks/>
          </p:cNvCxnSpPr>
          <p:nvPr/>
        </p:nvCxnSpPr>
        <p:spPr>
          <a:xfrm>
            <a:off x="5524795" y="3628418"/>
            <a:ext cx="1262456" cy="24469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908E8-869B-49D6-94EA-1D36AECAA874}"/>
              </a:ext>
            </a:extLst>
          </p:cNvPr>
          <p:cNvCxnSpPr>
            <a:cxnSpLocks/>
          </p:cNvCxnSpPr>
          <p:nvPr/>
        </p:nvCxnSpPr>
        <p:spPr>
          <a:xfrm flipV="1">
            <a:off x="7036343" y="6173711"/>
            <a:ext cx="3164730" cy="4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772F36-ACEF-4572-9EFE-13DC528CCDA5}"/>
              </a:ext>
            </a:extLst>
          </p:cNvPr>
          <p:cNvCxnSpPr>
            <a:cxnSpLocks/>
          </p:cNvCxnSpPr>
          <p:nvPr/>
        </p:nvCxnSpPr>
        <p:spPr>
          <a:xfrm flipH="1">
            <a:off x="10450165" y="3633282"/>
            <a:ext cx="1323547" cy="24372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25EB36-4BFA-4477-A7F7-8248C1F3A0F0}"/>
              </a:ext>
            </a:extLst>
          </p:cNvPr>
          <p:cNvCxnSpPr>
            <a:cxnSpLocks/>
          </p:cNvCxnSpPr>
          <p:nvPr/>
        </p:nvCxnSpPr>
        <p:spPr>
          <a:xfrm>
            <a:off x="8798669" y="804377"/>
            <a:ext cx="2975043" cy="2537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9CC7FD-62A3-431D-9982-B21F4B8E7FB1}"/>
              </a:ext>
            </a:extLst>
          </p:cNvPr>
          <p:cNvSpPr/>
          <p:nvPr/>
        </p:nvSpPr>
        <p:spPr>
          <a:xfrm>
            <a:off x="8506839" y="658462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DBCDBF-676D-4011-BEF8-53C3BEE91A5C}"/>
              </a:ext>
            </a:extLst>
          </p:cNvPr>
          <p:cNvCxnSpPr>
            <a:cxnSpLocks/>
          </p:cNvCxnSpPr>
          <p:nvPr/>
        </p:nvCxnSpPr>
        <p:spPr>
          <a:xfrm flipH="1">
            <a:off x="5670710" y="3482503"/>
            <a:ext cx="15609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A85C3-7944-4AE5-AA0E-71F4131FC198}"/>
              </a:ext>
            </a:extLst>
          </p:cNvPr>
          <p:cNvCxnSpPr>
            <a:cxnSpLocks/>
          </p:cNvCxnSpPr>
          <p:nvPr/>
        </p:nvCxnSpPr>
        <p:spPr>
          <a:xfrm flipH="1">
            <a:off x="10045432" y="3482503"/>
            <a:ext cx="1582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7D9DF-998E-4A25-9890-313C4FE92AB5}"/>
              </a:ext>
            </a:extLst>
          </p:cNvPr>
          <p:cNvCxnSpPr>
            <a:cxnSpLocks/>
          </p:cNvCxnSpPr>
          <p:nvPr/>
        </p:nvCxnSpPr>
        <p:spPr>
          <a:xfrm>
            <a:off x="8652754" y="950292"/>
            <a:ext cx="0" cy="11412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A00DAD-FAEE-4270-8110-448CF0C40B91}"/>
              </a:ext>
            </a:extLst>
          </p:cNvPr>
          <p:cNvSpPr/>
          <p:nvPr/>
        </p:nvSpPr>
        <p:spPr>
          <a:xfrm>
            <a:off x="5378880" y="3336588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4329A-30CB-450D-8DEA-E2F1D2BD71E3}"/>
              </a:ext>
            </a:extLst>
          </p:cNvPr>
          <p:cNvSpPr/>
          <p:nvPr/>
        </p:nvSpPr>
        <p:spPr>
          <a:xfrm>
            <a:off x="9753602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13D72F-8CC3-47A2-A660-118C3E3BBDFA}"/>
              </a:ext>
            </a:extLst>
          </p:cNvPr>
          <p:cNvSpPr/>
          <p:nvPr/>
        </p:nvSpPr>
        <p:spPr>
          <a:xfrm>
            <a:off x="8506839" y="2091561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00B59E-CE9A-42D3-9072-AF0B51BFCDE8}"/>
              </a:ext>
            </a:extLst>
          </p:cNvPr>
          <p:cNvSpPr/>
          <p:nvPr/>
        </p:nvSpPr>
        <p:spPr>
          <a:xfrm>
            <a:off x="11627797" y="334145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A83A3-5E12-441F-B20A-55195463D5BE}"/>
              </a:ext>
            </a:extLst>
          </p:cNvPr>
          <p:cNvCxnSpPr>
            <a:cxnSpLocks/>
          </p:cNvCxnSpPr>
          <p:nvPr/>
        </p:nvCxnSpPr>
        <p:spPr>
          <a:xfrm flipH="1">
            <a:off x="6993605" y="4740140"/>
            <a:ext cx="853961" cy="1335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7F76C63-B305-416E-B095-FB19287667E2}"/>
              </a:ext>
            </a:extLst>
          </p:cNvPr>
          <p:cNvSpPr/>
          <p:nvPr/>
        </p:nvSpPr>
        <p:spPr>
          <a:xfrm>
            <a:off x="7231706" y="333658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7882B9-9551-420C-93DE-C6DC6BECD3EE}"/>
              </a:ext>
            </a:extLst>
          </p:cNvPr>
          <p:cNvCxnSpPr>
            <a:cxnSpLocks/>
          </p:cNvCxnSpPr>
          <p:nvPr/>
        </p:nvCxnSpPr>
        <p:spPr>
          <a:xfrm>
            <a:off x="9398769" y="4740140"/>
            <a:ext cx="845042" cy="1330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4A8C897-D571-4383-80FE-6EF24F7AC56B}"/>
              </a:ext>
            </a:extLst>
          </p:cNvPr>
          <p:cNvSpPr/>
          <p:nvPr/>
        </p:nvSpPr>
        <p:spPr>
          <a:xfrm>
            <a:off x="6744513" y="6032660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5ABBB8-5A6B-4861-92A5-8D9E9DE37069}"/>
              </a:ext>
            </a:extLst>
          </p:cNvPr>
          <p:cNvSpPr/>
          <p:nvPr/>
        </p:nvSpPr>
        <p:spPr>
          <a:xfrm>
            <a:off x="7804828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B535E7-4BFA-46A4-B5EE-454108FDEC41}"/>
              </a:ext>
            </a:extLst>
          </p:cNvPr>
          <p:cNvSpPr/>
          <p:nvPr/>
        </p:nvSpPr>
        <p:spPr>
          <a:xfrm>
            <a:off x="10201073" y="6027796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BCA25B-E6F6-48BD-B697-B493038F6BDB}"/>
              </a:ext>
            </a:extLst>
          </p:cNvPr>
          <p:cNvSpPr/>
          <p:nvPr/>
        </p:nvSpPr>
        <p:spPr>
          <a:xfrm>
            <a:off x="9149677" y="4491048"/>
            <a:ext cx="291830" cy="291830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B5E3D-50FC-4AE0-B20C-A20C2031206C}"/>
              </a:ext>
            </a:extLst>
          </p:cNvPr>
          <p:cNvSpPr txBox="1"/>
          <p:nvPr/>
        </p:nvSpPr>
        <p:spPr>
          <a:xfrm>
            <a:off x="8753587" y="1849239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2F432-D7BA-49D2-9FE6-16925F155B2B}"/>
              </a:ext>
            </a:extLst>
          </p:cNvPr>
          <p:cNvSpPr txBox="1"/>
          <p:nvPr/>
        </p:nvSpPr>
        <p:spPr>
          <a:xfrm>
            <a:off x="8501975" y="258351"/>
            <a:ext cx="40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F12BF-1AEF-43AD-855A-9FBB4CA74592}"/>
              </a:ext>
            </a:extLst>
          </p:cNvPr>
          <p:cNvSpPr txBox="1"/>
          <p:nvPr/>
        </p:nvSpPr>
        <p:spPr>
          <a:xfrm>
            <a:off x="5039482" y="3308612"/>
            <a:ext cx="31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D8D9D5-67FD-41F5-8C55-E1A96B95190D}"/>
              </a:ext>
            </a:extLst>
          </p:cNvPr>
          <p:cNvSpPr txBox="1"/>
          <p:nvPr/>
        </p:nvSpPr>
        <p:spPr>
          <a:xfrm>
            <a:off x="7166081" y="2928897"/>
            <a:ext cx="34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614610-B267-46FB-BCCC-1229E4B4875B}"/>
              </a:ext>
            </a:extLst>
          </p:cNvPr>
          <p:cNvSpPr txBox="1"/>
          <p:nvPr/>
        </p:nvSpPr>
        <p:spPr>
          <a:xfrm>
            <a:off x="9715760" y="2957847"/>
            <a:ext cx="126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2BFF1F-8575-4E42-8C13-DD44B6972D55}"/>
              </a:ext>
            </a:extLst>
          </p:cNvPr>
          <p:cNvSpPr txBox="1"/>
          <p:nvPr/>
        </p:nvSpPr>
        <p:spPr>
          <a:xfrm>
            <a:off x="9441507" y="4451798"/>
            <a:ext cx="40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8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DAB4B7-5AC6-4C4D-8611-8102D72543D6}"/>
              </a:ext>
            </a:extLst>
          </p:cNvPr>
          <p:cNvSpPr txBox="1"/>
          <p:nvPr/>
        </p:nvSpPr>
        <p:spPr>
          <a:xfrm>
            <a:off x="6688288" y="6345679"/>
            <a:ext cx="47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9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A943E-2E26-443F-A635-32A0DE42738A}"/>
              </a:ext>
            </a:extLst>
          </p:cNvPr>
          <p:cNvSpPr txBox="1"/>
          <p:nvPr/>
        </p:nvSpPr>
        <p:spPr>
          <a:xfrm>
            <a:off x="10201073" y="6345679"/>
            <a:ext cx="56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10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54A08B02-1B97-4AF9-8841-89BB1943784D}"/>
              </a:ext>
            </a:extLst>
          </p:cNvPr>
          <p:cNvSpPr txBox="1"/>
          <p:nvPr/>
        </p:nvSpPr>
        <p:spPr>
          <a:xfrm>
            <a:off x="2357322" y="112437"/>
            <a:ext cx="405208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latin typeface="Palatino Linotype"/>
              </a:rPr>
              <a:t>V =  { 1 , 1 , 1 , 1 , 0 , 1 , 1 , 1 , 1 , 0 }</a:t>
            </a:r>
          </a:p>
          <a:p>
            <a:r>
              <a:rPr lang="en-IN" sz="2000" b="1" err="1">
                <a:latin typeface="Palatino Linotype"/>
              </a:rPr>
              <a:t>maxColors</a:t>
            </a:r>
            <a:r>
              <a:rPr lang="en-IN" sz="2000" b="1" dirty="0">
                <a:latin typeface="Palatino Linotype"/>
              </a:rPr>
              <a:t> = 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A3D448-A26C-420C-8E53-5F456A91ABF4}"/>
              </a:ext>
            </a:extLst>
          </p:cNvPr>
          <p:cNvSpPr/>
          <p:nvPr/>
        </p:nvSpPr>
        <p:spPr>
          <a:xfrm>
            <a:off x="10201073" y="127825"/>
            <a:ext cx="291830" cy="291830"/>
          </a:xfrm>
          <a:prstGeom prst="ellipse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502796F-D7BF-49FF-BD01-FEA38615F6F9}"/>
              </a:ext>
            </a:extLst>
          </p:cNvPr>
          <p:cNvSpPr/>
          <p:nvPr/>
        </p:nvSpPr>
        <p:spPr>
          <a:xfrm>
            <a:off x="10197331" y="562082"/>
            <a:ext cx="291830" cy="291830"/>
          </a:xfrm>
          <a:prstGeom prst="ellipse">
            <a:avLst/>
          </a:prstGeom>
          <a:solidFill>
            <a:srgbClr val="0070C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09159A-9910-4EF4-AD84-018E8864839A}"/>
              </a:ext>
            </a:extLst>
          </p:cNvPr>
          <p:cNvSpPr/>
          <p:nvPr/>
        </p:nvSpPr>
        <p:spPr>
          <a:xfrm>
            <a:off x="10190347" y="978458"/>
            <a:ext cx="291830" cy="291830"/>
          </a:xfrm>
          <a:prstGeom prst="ellipse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TextBox 4">
            <a:extLst>
              <a:ext uri="{FF2B5EF4-FFF2-40B4-BE49-F238E27FC236}">
                <a16:creationId xmlns:a16="http://schemas.microsoft.com/office/drawing/2014/main" id="{1CD4DF9B-09AA-47B3-B1C0-63675632BDC8}"/>
              </a:ext>
            </a:extLst>
          </p:cNvPr>
          <p:cNvSpPr txBox="1"/>
          <p:nvPr/>
        </p:nvSpPr>
        <p:spPr>
          <a:xfrm>
            <a:off x="10674285" y="1111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1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41E38129-FE86-48CF-B1D8-B140AE45B178}"/>
              </a:ext>
            </a:extLst>
          </p:cNvPr>
          <p:cNvSpPr txBox="1"/>
          <p:nvPr/>
        </p:nvSpPr>
        <p:spPr>
          <a:xfrm>
            <a:off x="10674285" y="5678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2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75" name="TextBox 6">
            <a:extLst>
              <a:ext uri="{FF2B5EF4-FFF2-40B4-BE49-F238E27FC236}">
                <a16:creationId xmlns:a16="http://schemas.microsoft.com/office/drawing/2014/main" id="{E5905101-77FC-4ADB-9541-05C4561E1E76}"/>
              </a:ext>
            </a:extLst>
          </p:cNvPr>
          <p:cNvSpPr txBox="1"/>
          <p:nvPr/>
        </p:nvSpPr>
        <p:spPr>
          <a:xfrm>
            <a:off x="10674285" y="9784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= 3</a:t>
            </a:r>
            <a:endParaRPr lang="en-IN" b="1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81F4517D-2F97-4C1A-91B1-B77DADB4459F}"/>
              </a:ext>
            </a:extLst>
          </p:cNvPr>
          <p:cNvSpPr txBox="1"/>
          <p:nvPr/>
        </p:nvSpPr>
        <p:spPr>
          <a:xfrm>
            <a:off x="117301" y="295020"/>
            <a:ext cx="8435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Queue</a:t>
            </a:r>
            <a:endParaRPr lang="en-IN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55BED70-BF55-4160-B0A7-F2C90700FB85}"/>
              </a:ext>
            </a:extLst>
          </p:cNvPr>
          <p:cNvCxnSpPr/>
          <p:nvPr/>
        </p:nvCxnSpPr>
        <p:spPr>
          <a:xfrm flipH="1">
            <a:off x="10637457" y="3734048"/>
            <a:ext cx="1298263" cy="242257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C847DC-1077-43AA-BC9E-A7DD456F370B}"/>
              </a:ext>
            </a:extLst>
          </p:cNvPr>
          <p:cNvCxnSpPr>
            <a:cxnSpLocks/>
          </p:cNvCxnSpPr>
          <p:nvPr/>
        </p:nvCxnSpPr>
        <p:spPr>
          <a:xfrm flipH="1" flipV="1">
            <a:off x="10032931" y="3333160"/>
            <a:ext cx="1450461" cy="553"/>
          </a:xfrm>
          <a:prstGeom prst="straightConnector1">
            <a:avLst/>
          </a:prstGeom>
          <a:ln w="57150">
            <a:solidFill>
              <a:srgbClr val="FFFF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4603C0-70B5-4BA1-9D31-E0E6DCB7DCAE}"/>
              </a:ext>
            </a:extLst>
          </p:cNvPr>
          <p:cNvCxnSpPr>
            <a:cxnSpLocks/>
          </p:cNvCxnSpPr>
          <p:nvPr/>
        </p:nvCxnSpPr>
        <p:spPr>
          <a:xfrm>
            <a:off x="8932174" y="693333"/>
            <a:ext cx="2914840" cy="2495412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290660-A251-4AF0-ACAF-FD0D99089AA1}"/>
              </a:ext>
            </a:extLst>
          </p:cNvPr>
          <p:cNvSpPr txBox="1"/>
          <p:nvPr/>
        </p:nvSpPr>
        <p:spPr>
          <a:xfrm>
            <a:off x="224481" y="2737021"/>
            <a:ext cx="45349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6 -&gt; 1, 5, 10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As the color of 5 and  6 are different and 5 is not visited therefore we will make it visited and push it in queue.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0550A-E720-492D-9A5D-46104D2543AD}"/>
              </a:ext>
            </a:extLst>
          </p:cNvPr>
          <p:cNvSpPr txBox="1"/>
          <p:nvPr/>
        </p:nvSpPr>
        <p:spPr>
          <a:xfrm>
            <a:off x="11926230" y="3282448"/>
            <a:ext cx="43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617228-6FC9-48A7-BE01-53598CF7F070}"/>
              </a:ext>
            </a:extLst>
          </p:cNvPr>
          <p:cNvCxnSpPr>
            <a:cxnSpLocks/>
          </p:cNvCxnSpPr>
          <p:nvPr/>
        </p:nvCxnSpPr>
        <p:spPr>
          <a:xfrm>
            <a:off x="438662" y="858843"/>
            <a:ext cx="8238" cy="1587993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354E41-1D49-4503-9305-71AB38992C7F}"/>
              </a:ext>
            </a:extLst>
          </p:cNvPr>
          <p:cNvCxnSpPr>
            <a:cxnSpLocks/>
          </p:cNvCxnSpPr>
          <p:nvPr/>
        </p:nvCxnSpPr>
        <p:spPr>
          <a:xfrm>
            <a:off x="1509582" y="859848"/>
            <a:ext cx="8238" cy="1597285"/>
          </a:xfrm>
          <a:prstGeom prst="straightConnector1">
            <a:avLst/>
          </a:prstGeom>
          <a:ln w="571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1">
            <a:extLst>
              <a:ext uri="{FF2B5EF4-FFF2-40B4-BE49-F238E27FC236}">
                <a16:creationId xmlns:a16="http://schemas.microsoft.com/office/drawing/2014/main" id="{91C83BEE-A9A2-4C10-BD26-DCD4F4570488}"/>
              </a:ext>
            </a:extLst>
          </p:cNvPr>
          <p:cNvSpPr txBox="1"/>
          <p:nvPr/>
        </p:nvSpPr>
        <p:spPr>
          <a:xfrm>
            <a:off x="813801" y="961960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7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6B02B45E-768E-4E4F-A736-195ADAA5F776}"/>
              </a:ext>
            </a:extLst>
          </p:cNvPr>
          <p:cNvSpPr txBox="1"/>
          <p:nvPr/>
        </p:nvSpPr>
        <p:spPr>
          <a:xfrm>
            <a:off x="813801" y="1332663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8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85C7FD1-75F0-4D79-81C1-3DDE54A6ECAE}"/>
              </a:ext>
            </a:extLst>
          </p:cNvPr>
          <p:cNvSpPr txBox="1"/>
          <p:nvPr/>
        </p:nvSpPr>
        <p:spPr>
          <a:xfrm>
            <a:off x="7522468" y="4378387"/>
            <a:ext cx="39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7</a:t>
            </a:r>
            <a:endParaRPr lang="en-IN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4D39145C-1B7E-49AC-AB11-253564472B60}"/>
              </a:ext>
            </a:extLst>
          </p:cNvPr>
          <p:cNvSpPr txBox="1"/>
          <p:nvPr/>
        </p:nvSpPr>
        <p:spPr>
          <a:xfrm>
            <a:off x="813801" y="1676492"/>
            <a:ext cx="310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4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09D7241-ECE0-4C7B-81E6-DE227581C510}"/>
              </a:ext>
            </a:extLst>
          </p:cNvPr>
          <p:cNvSpPr txBox="1"/>
          <p:nvPr/>
        </p:nvSpPr>
        <p:spPr>
          <a:xfrm>
            <a:off x="813801" y="2094662"/>
            <a:ext cx="4218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alatino Linotype"/>
              </a:rPr>
              <a:t>9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5D1AFC-4C31-4BA2-9B33-BC2F89630022}"/>
              </a:ext>
            </a:extLst>
          </p:cNvPr>
          <p:cNvSpPr txBox="1"/>
          <p:nvPr/>
        </p:nvSpPr>
        <p:spPr>
          <a:xfrm>
            <a:off x="1943607" y="27398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b="1" dirty="0"/>
              <a:t> =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06263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635</TotalTime>
  <Words>14608</Words>
  <Application>Microsoft Office PowerPoint</Application>
  <PresentationFormat>Widescreen</PresentationFormat>
  <Paragraphs>4940</Paragraphs>
  <Slides>171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80" baseType="lpstr">
      <vt:lpstr>Arial</vt:lpstr>
      <vt:lpstr>Calibri</vt:lpstr>
      <vt:lpstr>Calisto MT</vt:lpstr>
      <vt:lpstr>Inherit</vt:lpstr>
      <vt:lpstr>Palatino Linotype</vt:lpstr>
      <vt:lpstr>Symbol</vt:lpstr>
      <vt:lpstr>Wingdings</vt:lpstr>
      <vt:lpstr>Wingdings 2</vt:lpstr>
      <vt:lpstr>Slate</vt:lpstr>
      <vt:lpstr>DAA SEMINAR BASED ON  M – COLOURING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Pseudocode</vt:lpstr>
      <vt:lpstr>Pseudocode</vt:lpstr>
      <vt:lpstr>Pseudocode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Pseudocode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DAA SEMINAR BASED ON  K – COLOURING MAPS</dc:title>
  <dc:creator>Parva Patel;Sumeet Kamble</dc:creator>
  <cp:lastModifiedBy>Parva Patel</cp:lastModifiedBy>
  <cp:revision>51</cp:revision>
  <dcterms:created xsi:type="dcterms:W3CDTF">2021-03-27T06:09:19Z</dcterms:created>
  <dcterms:modified xsi:type="dcterms:W3CDTF">2021-04-17T16:25:20Z</dcterms:modified>
</cp:coreProperties>
</file>